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2" r:id="rId3"/>
  </p:sldMasterIdLst>
  <p:notesMasterIdLst>
    <p:notesMasterId r:id="rId55"/>
  </p:notesMasterIdLst>
  <p:sldIdLst>
    <p:sldId id="309" r:id="rId4"/>
    <p:sldId id="310" r:id="rId5"/>
    <p:sldId id="311" r:id="rId6"/>
    <p:sldId id="312" r:id="rId7"/>
    <p:sldId id="256" r:id="rId8"/>
    <p:sldId id="295" r:id="rId9"/>
    <p:sldId id="303" r:id="rId10"/>
    <p:sldId id="296" r:id="rId11"/>
    <p:sldId id="297" r:id="rId12"/>
    <p:sldId id="298" r:id="rId13"/>
    <p:sldId id="261" r:id="rId14"/>
    <p:sldId id="262" r:id="rId15"/>
    <p:sldId id="257" r:id="rId16"/>
    <p:sldId id="258" r:id="rId17"/>
    <p:sldId id="259" r:id="rId18"/>
    <p:sldId id="260" r:id="rId19"/>
    <p:sldId id="263" r:id="rId20"/>
    <p:sldId id="299" r:id="rId21"/>
    <p:sldId id="301" r:id="rId22"/>
    <p:sldId id="304" r:id="rId23"/>
    <p:sldId id="302" r:id="rId24"/>
    <p:sldId id="300" r:id="rId25"/>
    <p:sldId id="275" r:id="rId26"/>
    <p:sldId id="276" r:id="rId27"/>
    <p:sldId id="277" r:id="rId28"/>
    <p:sldId id="278" r:id="rId29"/>
    <p:sldId id="279" r:id="rId30"/>
    <p:sldId id="280" r:id="rId31"/>
    <p:sldId id="305" r:id="rId32"/>
    <p:sldId id="266" r:id="rId33"/>
    <p:sldId id="267" r:id="rId34"/>
    <p:sldId id="268" r:id="rId35"/>
    <p:sldId id="269" r:id="rId36"/>
    <p:sldId id="270" r:id="rId37"/>
    <p:sldId id="271" r:id="rId38"/>
    <p:sldId id="281" r:id="rId39"/>
    <p:sldId id="282" r:id="rId40"/>
    <p:sldId id="307" r:id="rId41"/>
    <p:sldId id="306" r:id="rId42"/>
    <p:sldId id="264" r:id="rId43"/>
    <p:sldId id="265" r:id="rId44"/>
    <p:sldId id="272" r:id="rId45"/>
    <p:sldId id="273" r:id="rId46"/>
    <p:sldId id="274" r:id="rId47"/>
    <p:sldId id="284" r:id="rId48"/>
    <p:sldId id="283" r:id="rId49"/>
    <p:sldId id="285" r:id="rId50"/>
    <p:sldId id="286" r:id="rId51"/>
    <p:sldId id="289" r:id="rId52"/>
    <p:sldId id="288" r:id="rId53"/>
    <p:sldId id="29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Дозвілля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вечори відпочинку</c:v>
                </c:pt>
                <c:pt idx="1">
                  <c:v>участь в х/с</c:v>
                </c:pt>
                <c:pt idx="2">
                  <c:v>дискотека</c:v>
                </c:pt>
                <c:pt idx="3">
                  <c:v>участь у м/к</c:v>
                </c:pt>
                <c:pt idx="4">
                  <c:v>навчання комп. гр.</c:v>
                </c:pt>
                <c:pt idx="5">
                  <c:v>робота з фотографією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200</c:v>
                </c:pt>
                <c:pt idx="1">
                  <c:v>60</c:v>
                </c:pt>
                <c:pt idx="2">
                  <c:v>50</c:v>
                </c:pt>
                <c:pt idx="3">
                  <c:v>156</c:v>
                </c:pt>
                <c:pt idx="4">
                  <c:v>136</c:v>
                </c:pt>
                <c:pt idx="5">
                  <c:v>56</c:v>
                </c:pt>
              </c:numCache>
            </c:numRef>
          </c:val>
        </c:ser>
        <c:shape val="cylinder"/>
        <c:axId val="90939392"/>
        <c:axId val="90940928"/>
        <c:axId val="0"/>
      </c:bar3DChart>
      <c:catAx>
        <c:axId val="90939392"/>
        <c:scaling>
          <c:orientation val="minMax"/>
        </c:scaling>
        <c:axPos val="b"/>
        <c:tickLblPos val="nextTo"/>
        <c:crossAx val="90940928"/>
        <c:crosses val="autoZero"/>
        <c:auto val="1"/>
        <c:lblAlgn val="ctr"/>
        <c:lblOffset val="100"/>
      </c:catAx>
      <c:valAx>
        <c:axId val="90940928"/>
        <c:scaling>
          <c:orientation val="minMax"/>
        </c:scaling>
        <c:axPos val="l"/>
        <c:majorGridlines/>
        <c:numFmt formatCode="General" sourceLinked="1"/>
        <c:tickLblPos val="nextTo"/>
        <c:crossAx val="90939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64586371148151"/>
          <c:y val="0.46858624341383281"/>
          <c:w val="0.16011956838728494"/>
          <c:h val="0.1480328053941229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Спортивні секції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 волейбол;</c:v>
                </c:pt>
                <c:pt idx="1">
                  <c:v>футбол; </c:v>
                </c:pt>
                <c:pt idx="2">
                  <c:v>теніс;</c:v>
                </c:pt>
                <c:pt idx="3">
                  <c:v>міні–футбол;</c:v>
                </c:pt>
                <c:pt idx="4">
                  <c:v>баскетбол;</c:v>
                </c:pt>
                <c:pt idx="5">
                  <c:v>аеробіка (фітнес).</c:v>
                </c:pt>
                <c:pt idx="6">
                  <c:v>спортивні танці</c:v>
                </c:pt>
                <c:pt idx="7">
                  <c:v>боротьба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90</c:v>
                </c:pt>
                <c:pt idx="1">
                  <c:v>150</c:v>
                </c:pt>
                <c:pt idx="2">
                  <c:v>45</c:v>
                </c:pt>
                <c:pt idx="3">
                  <c:v>32</c:v>
                </c:pt>
                <c:pt idx="4">
                  <c:v>15</c:v>
                </c:pt>
                <c:pt idx="5">
                  <c:v>100</c:v>
                </c:pt>
                <c:pt idx="6">
                  <c:v>120</c:v>
                </c:pt>
                <c:pt idx="7">
                  <c:v>129</c:v>
                </c:pt>
              </c:numCache>
            </c:numRef>
          </c:val>
        </c:ser>
        <c:shape val="cylinder"/>
        <c:axId val="92239360"/>
        <c:axId val="92240896"/>
        <c:axId val="0"/>
      </c:bar3DChart>
      <c:catAx>
        <c:axId val="92239360"/>
        <c:scaling>
          <c:orientation val="minMax"/>
        </c:scaling>
        <c:axPos val="b"/>
        <c:tickLblPos val="nextTo"/>
        <c:crossAx val="92240896"/>
        <c:crosses val="autoZero"/>
        <c:auto val="1"/>
        <c:lblAlgn val="ctr"/>
        <c:lblOffset val="100"/>
      </c:catAx>
      <c:valAx>
        <c:axId val="92240896"/>
        <c:scaling>
          <c:orientation val="minMax"/>
        </c:scaling>
        <c:axPos val="l"/>
        <c:majorGridlines/>
        <c:numFmt formatCode="General" sourceLinked="1"/>
        <c:tickLblPos val="nextTo"/>
        <c:crossAx val="9223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63351803246815"/>
          <c:y val="0.5106767333272495"/>
          <c:w val="0.16011956838728492"/>
          <c:h val="0.1480328053941229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522CA-FBF7-4E5A-A0DF-9D124DEBA7EE}" type="doc">
      <dgm:prSet loTypeId="urn:microsoft.com/office/officeart/2005/8/layout/hProcess3" loCatId="process" qsTypeId="urn:microsoft.com/office/officeart/2005/8/quickstyle/3d5" qsCatId="3D" csTypeId="urn:microsoft.com/office/officeart/2005/8/colors/accent1_2" csCatId="accent1" phldr="1"/>
      <dgm:spPr/>
    </dgm:pt>
    <dgm:pt modelId="{60E0A0EB-A4B3-4137-BEE1-57F5D289D07A}">
      <dgm:prSet phldrT="[Текст]" custT="1"/>
      <dgm:spPr/>
      <dgm:t>
        <a:bodyPr/>
        <a:lstStyle/>
        <a:p>
          <a:r>
            <a:rPr lang="uk-UA" sz="2400" b="1" dirty="0" smtClean="0"/>
            <a:t>Створення у навчальному закладі умов для роботи клубів за інтересами</a:t>
          </a:r>
          <a:endParaRPr lang="ru-RU" sz="2400" b="1" dirty="0"/>
        </a:p>
      </dgm:t>
    </dgm:pt>
    <dgm:pt modelId="{BC42B366-23BF-49CD-94E8-C72B2A96A308}" type="parTrans" cxnId="{70EEE8D8-AF44-46E2-950D-3EADAF817FB3}">
      <dgm:prSet/>
      <dgm:spPr/>
      <dgm:t>
        <a:bodyPr/>
        <a:lstStyle/>
        <a:p>
          <a:endParaRPr lang="ru-RU" sz="2000"/>
        </a:p>
      </dgm:t>
    </dgm:pt>
    <dgm:pt modelId="{0991927A-77CE-4982-B47A-A2F3CBF3AB1B}" type="sibTrans" cxnId="{70EEE8D8-AF44-46E2-950D-3EADAF817FB3}">
      <dgm:prSet/>
      <dgm:spPr/>
      <dgm:t>
        <a:bodyPr/>
        <a:lstStyle/>
        <a:p>
          <a:endParaRPr lang="ru-RU" sz="2000"/>
        </a:p>
      </dgm:t>
    </dgm:pt>
    <dgm:pt modelId="{6B03DBC3-4694-453A-82CA-D5BCCD823F7B}">
      <dgm:prSet phldrT="[Текст]" custT="1"/>
      <dgm:spPr/>
      <dgm:t>
        <a:bodyPr/>
        <a:lstStyle/>
        <a:p>
          <a:r>
            <a:rPr lang="uk-UA" sz="2400" dirty="0" smtClean="0"/>
            <a:t>як засобу гармонійного розвитку учнівської молоді та сільської громади і громад сіл </a:t>
          </a:r>
          <a:endParaRPr lang="ru-RU" sz="2400" dirty="0"/>
        </a:p>
      </dgm:t>
    </dgm:pt>
    <dgm:pt modelId="{2EED0F17-DE94-4E25-B1E4-708E4DF86652}" type="parTrans" cxnId="{635C778F-C164-4D28-A69E-6BE2527C4EC8}">
      <dgm:prSet/>
      <dgm:spPr/>
      <dgm:t>
        <a:bodyPr/>
        <a:lstStyle/>
        <a:p>
          <a:endParaRPr lang="ru-RU" sz="2000"/>
        </a:p>
      </dgm:t>
    </dgm:pt>
    <dgm:pt modelId="{858D7BE5-3A63-48C8-BDA0-FC28C3A33628}" type="sibTrans" cxnId="{635C778F-C164-4D28-A69E-6BE2527C4EC8}">
      <dgm:prSet/>
      <dgm:spPr/>
      <dgm:t>
        <a:bodyPr/>
        <a:lstStyle/>
        <a:p>
          <a:endParaRPr lang="ru-RU" sz="2000"/>
        </a:p>
      </dgm:t>
    </dgm:pt>
    <dgm:pt modelId="{8F90503D-B7EF-4A4A-8179-125977323A99}">
      <dgm:prSet custT="1"/>
      <dgm:spPr/>
      <dgm:t>
        <a:bodyPr/>
        <a:lstStyle/>
        <a:p>
          <a:r>
            <a:rPr lang="uk-UA" sz="2400" smtClean="0"/>
            <a:t>Мостище, Яблунівка</a:t>
          </a:r>
          <a:r>
            <a:rPr lang="uk-UA" sz="2400" dirty="0" smtClean="0"/>
            <a:t>, </a:t>
          </a:r>
          <a:r>
            <a:rPr lang="uk-UA" sz="2400" dirty="0" err="1" smtClean="0"/>
            <a:t>Чорногородка</a:t>
          </a:r>
          <a:r>
            <a:rPr lang="uk-UA" sz="2400" dirty="0" smtClean="0"/>
            <a:t>, </a:t>
          </a:r>
          <a:r>
            <a:rPr lang="uk-UA" sz="2400" dirty="0" err="1" smtClean="0"/>
            <a:t>Ясногородка</a:t>
          </a:r>
          <a:r>
            <a:rPr lang="uk-UA" sz="2400" dirty="0" smtClean="0"/>
            <a:t> </a:t>
          </a:r>
          <a:r>
            <a:rPr lang="uk-UA" sz="2000" dirty="0" err="1" smtClean="0"/>
            <a:t>Макарівського</a:t>
          </a:r>
          <a:r>
            <a:rPr lang="uk-UA" sz="2000" dirty="0" smtClean="0"/>
            <a:t> району</a:t>
          </a:r>
          <a:endParaRPr lang="ru-RU" sz="2400" dirty="0"/>
        </a:p>
      </dgm:t>
    </dgm:pt>
    <dgm:pt modelId="{20EA84F6-53AE-46B3-847C-22F101801AA0}" type="parTrans" cxnId="{46FD5D79-E388-4E9B-97C6-9C0899EDEFC8}">
      <dgm:prSet/>
      <dgm:spPr/>
      <dgm:t>
        <a:bodyPr/>
        <a:lstStyle/>
        <a:p>
          <a:endParaRPr lang="ru-RU" sz="2000"/>
        </a:p>
      </dgm:t>
    </dgm:pt>
    <dgm:pt modelId="{D5C7FC5B-8884-4C6F-8F7D-A8C6C78693AB}" type="sibTrans" cxnId="{46FD5D79-E388-4E9B-97C6-9C0899EDEFC8}">
      <dgm:prSet/>
      <dgm:spPr/>
      <dgm:t>
        <a:bodyPr/>
        <a:lstStyle/>
        <a:p>
          <a:endParaRPr lang="ru-RU" sz="2000"/>
        </a:p>
      </dgm:t>
    </dgm:pt>
    <dgm:pt modelId="{6A0DFF2B-5397-4862-B2E4-7C7357FDC5DD}">
      <dgm:prSet custT="1"/>
      <dgm:spPr/>
      <dgm:t>
        <a:bodyPr/>
        <a:lstStyle/>
        <a:p>
          <a:endParaRPr lang="ru-RU" sz="5400" dirty="0"/>
        </a:p>
      </dgm:t>
    </dgm:pt>
    <dgm:pt modelId="{065324D1-5F7A-49D2-8BB2-2706175AAC8C}" type="parTrans" cxnId="{C2379648-D935-43F2-83D7-4BE1F344667D}">
      <dgm:prSet/>
      <dgm:spPr/>
      <dgm:t>
        <a:bodyPr/>
        <a:lstStyle/>
        <a:p>
          <a:endParaRPr lang="ru-RU" sz="2000"/>
        </a:p>
      </dgm:t>
    </dgm:pt>
    <dgm:pt modelId="{C3E9490F-295C-4C36-AC1A-3FEF878B63E4}" type="sibTrans" cxnId="{C2379648-D935-43F2-83D7-4BE1F344667D}">
      <dgm:prSet/>
      <dgm:spPr/>
      <dgm:t>
        <a:bodyPr/>
        <a:lstStyle/>
        <a:p>
          <a:endParaRPr lang="ru-RU" sz="2000"/>
        </a:p>
      </dgm:t>
    </dgm:pt>
    <dgm:pt modelId="{BD3B8FE8-459C-4585-9C05-3AB965162132}" type="pres">
      <dgm:prSet presAssocID="{C3C522CA-FBF7-4E5A-A0DF-9D124DEBA7EE}" presName="Name0" presStyleCnt="0">
        <dgm:presLayoutVars>
          <dgm:dir/>
          <dgm:animLvl val="lvl"/>
          <dgm:resizeHandles val="exact"/>
        </dgm:presLayoutVars>
      </dgm:prSet>
      <dgm:spPr/>
    </dgm:pt>
    <dgm:pt modelId="{F2313375-10D0-4584-BBCC-4E2C657DFB08}" type="pres">
      <dgm:prSet presAssocID="{C3C522CA-FBF7-4E5A-A0DF-9D124DEBA7EE}" presName="dummy" presStyleCnt="0"/>
      <dgm:spPr/>
    </dgm:pt>
    <dgm:pt modelId="{28DD4A6E-7AFA-4B9A-A841-516A12960B50}" type="pres">
      <dgm:prSet presAssocID="{C3C522CA-FBF7-4E5A-A0DF-9D124DEBA7EE}" presName="linH" presStyleCnt="0"/>
      <dgm:spPr/>
    </dgm:pt>
    <dgm:pt modelId="{29D1DB8B-F2B3-4E7E-90A2-FDBA8BE2728D}" type="pres">
      <dgm:prSet presAssocID="{C3C522CA-FBF7-4E5A-A0DF-9D124DEBA7EE}" presName="padding1" presStyleCnt="0"/>
      <dgm:spPr/>
    </dgm:pt>
    <dgm:pt modelId="{46AF96B5-0FAC-408F-92DC-A3CEFC40F211}" type="pres">
      <dgm:prSet presAssocID="{60E0A0EB-A4B3-4137-BEE1-57F5D289D07A}" presName="linV" presStyleCnt="0"/>
      <dgm:spPr/>
    </dgm:pt>
    <dgm:pt modelId="{6B75A635-D40F-4F95-852D-92729BAB32C0}" type="pres">
      <dgm:prSet presAssocID="{60E0A0EB-A4B3-4137-BEE1-57F5D289D07A}" presName="spVertical1" presStyleCnt="0"/>
      <dgm:spPr/>
    </dgm:pt>
    <dgm:pt modelId="{4283BA64-C537-42B7-82E9-2D2238976166}" type="pres">
      <dgm:prSet presAssocID="{60E0A0EB-A4B3-4137-BEE1-57F5D289D07A}" presName="parTx" presStyleLbl="revTx" presStyleIdx="0" presStyleCnt="4" custScaleX="114008" custLinFactNeighborX="-33055" custLinFactNeighborY="2041">
        <dgm:presLayoutVars>
          <dgm:chMax val="0"/>
          <dgm:chPref val="0"/>
          <dgm:bulletEnabled val="1"/>
        </dgm:presLayoutVars>
      </dgm:prSet>
      <dgm:spPr/>
    </dgm:pt>
    <dgm:pt modelId="{AEC47AB8-E985-4E21-9DDD-6234B065691B}" type="pres">
      <dgm:prSet presAssocID="{60E0A0EB-A4B3-4137-BEE1-57F5D289D07A}" presName="spVertical2" presStyleCnt="0"/>
      <dgm:spPr/>
    </dgm:pt>
    <dgm:pt modelId="{D4A8B284-7E44-45AA-AE96-E7351DBBA7BB}" type="pres">
      <dgm:prSet presAssocID="{60E0A0EB-A4B3-4137-BEE1-57F5D289D07A}" presName="spVertical3" presStyleCnt="0"/>
      <dgm:spPr/>
    </dgm:pt>
    <dgm:pt modelId="{832C7FF8-9020-4EE2-8EE8-D8CDB3E53EDF}" type="pres">
      <dgm:prSet presAssocID="{0991927A-77CE-4982-B47A-A2F3CBF3AB1B}" presName="space" presStyleCnt="0"/>
      <dgm:spPr/>
    </dgm:pt>
    <dgm:pt modelId="{70FB8E19-F2A6-4ED8-A285-1A8B11264251}" type="pres">
      <dgm:prSet presAssocID="{6B03DBC3-4694-453A-82CA-D5BCCD823F7B}" presName="linV" presStyleCnt="0"/>
      <dgm:spPr/>
    </dgm:pt>
    <dgm:pt modelId="{7567BECD-7D83-44DD-A36E-DF368BE971D6}" type="pres">
      <dgm:prSet presAssocID="{6B03DBC3-4694-453A-82CA-D5BCCD823F7B}" presName="spVertical1" presStyleCnt="0"/>
      <dgm:spPr/>
    </dgm:pt>
    <dgm:pt modelId="{AC9105D7-4FDE-4463-858C-E092D1D66F44}" type="pres">
      <dgm:prSet presAssocID="{6B03DBC3-4694-453A-82CA-D5BCCD823F7B}" presName="parTx" presStyleLbl="revTx" presStyleIdx="1" presStyleCnt="4" custScaleX="136004" custLinFactNeighborX="-20370" custLinFactNeighborY="-1272">
        <dgm:presLayoutVars>
          <dgm:chMax val="0"/>
          <dgm:chPref val="0"/>
          <dgm:bulletEnabled val="1"/>
        </dgm:presLayoutVars>
      </dgm:prSet>
      <dgm:spPr/>
    </dgm:pt>
    <dgm:pt modelId="{3682C982-BBE8-4B4C-80A7-FCF1C2FD1A16}" type="pres">
      <dgm:prSet presAssocID="{6B03DBC3-4694-453A-82CA-D5BCCD823F7B}" presName="spVertical2" presStyleCnt="0"/>
      <dgm:spPr/>
    </dgm:pt>
    <dgm:pt modelId="{E621CCB6-4DFD-4E1E-84FC-40B69F6CDED1}" type="pres">
      <dgm:prSet presAssocID="{6B03DBC3-4694-453A-82CA-D5BCCD823F7B}" presName="spVertical3" presStyleCnt="0"/>
      <dgm:spPr/>
    </dgm:pt>
    <dgm:pt modelId="{CD88F41C-499C-47AB-A572-60576E4F2776}" type="pres">
      <dgm:prSet presAssocID="{858D7BE5-3A63-48C8-BDA0-FC28C3A33628}" presName="space" presStyleCnt="0"/>
      <dgm:spPr/>
    </dgm:pt>
    <dgm:pt modelId="{A7AEF718-4E6D-4745-AAA8-3354B84C15BE}" type="pres">
      <dgm:prSet presAssocID="{8F90503D-B7EF-4A4A-8179-125977323A99}" presName="linV" presStyleCnt="0"/>
      <dgm:spPr/>
    </dgm:pt>
    <dgm:pt modelId="{BF716681-CB2A-4E1A-8439-8ED4EF9606A4}" type="pres">
      <dgm:prSet presAssocID="{8F90503D-B7EF-4A4A-8179-125977323A99}" presName="spVertical1" presStyleCnt="0"/>
      <dgm:spPr/>
    </dgm:pt>
    <dgm:pt modelId="{340E8156-7160-4163-ACB3-77FF9C4EEF42}" type="pres">
      <dgm:prSet presAssocID="{8F90503D-B7EF-4A4A-8179-125977323A99}" presName="parTx" presStyleLbl="revTx" presStyleIdx="2" presStyleCnt="4" custScaleX="109980" custScaleY="94432" custLinFactNeighborX="-10123" custLinFactNeighborY="7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F355F-D745-44FA-A352-C483F70F9643}" type="pres">
      <dgm:prSet presAssocID="{8F90503D-B7EF-4A4A-8179-125977323A99}" presName="spVertical2" presStyleCnt="0"/>
      <dgm:spPr/>
    </dgm:pt>
    <dgm:pt modelId="{EE7B7F9B-99D5-4A12-8183-EF98BDE30EE9}" type="pres">
      <dgm:prSet presAssocID="{8F90503D-B7EF-4A4A-8179-125977323A99}" presName="spVertical3" presStyleCnt="0"/>
      <dgm:spPr/>
    </dgm:pt>
    <dgm:pt modelId="{38BC887D-BDB7-427A-B5F3-76460C6E1B17}" type="pres">
      <dgm:prSet presAssocID="{8F90503D-B7EF-4A4A-8179-125977323A99}" presName="desTx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6B324-F8A2-4365-A46B-1B54ED9061DF}" type="pres">
      <dgm:prSet presAssocID="{C3C522CA-FBF7-4E5A-A0DF-9D124DEBA7EE}" presName="padding2" presStyleCnt="0"/>
      <dgm:spPr/>
    </dgm:pt>
    <dgm:pt modelId="{9F9E7A93-AEF7-41C7-946C-633A6D3FDD82}" type="pres">
      <dgm:prSet presAssocID="{C3C522CA-FBF7-4E5A-A0DF-9D124DEBA7EE}" presName="negArrow" presStyleCnt="0"/>
      <dgm:spPr/>
    </dgm:pt>
    <dgm:pt modelId="{ABAC4F17-B9CB-4A10-A90F-55DBDB57C40A}" type="pres">
      <dgm:prSet presAssocID="{C3C522CA-FBF7-4E5A-A0DF-9D124DEBA7EE}" presName="backgroundArrow" presStyleLbl="node1" presStyleIdx="0" presStyleCnt="1" custLinFactNeighborY="397"/>
      <dgm:spPr/>
    </dgm:pt>
  </dgm:ptLst>
  <dgm:cxnLst>
    <dgm:cxn modelId="{70EEE8D8-AF44-46E2-950D-3EADAF817FB3}" srcId="{C3C522CA-FBF7-4E5A-A0DF-9D124DEBA7EE}" destId="{60E0A0EB-A4B3-4137-BEE1-57F5D289D07A}" srcOrd="0" destOrd="0" parTransId="{BC42B366-23BF-49CD-94E8-C72B2A96A308}" sibTransId="{0991927A-77CE-4982-B47A-A2F3CBF3AB1B}"/>
    <dgm:cxn modelId="{46FD5D79-E388-4E9B-97C6-9C0899EDEFC8}" srcId="{C3C522CA-FBF7-4E5A-A0DF-9D124DEBA7EE}" destId="{8F90503D-B7EF-4A4A-8179-125977323A99}" srcOrd="2" destOrd="0" parTransId="{20EA84F6-53AE-46B3-847C-22F101801AA0}" sibTransId="{D5C7FC5B-8884-4C6F-8F7D-A8C6C78693AB}"/>
    <dgm:cxn modelId="{D5D3BC3B-9757-44F2-9689-078B3C028FE4}" type="presOf" srcId="{8F90503D-B7EF-4A4A-8179-125977323A99}" destId="{340E8156-7160-4163-ACB3-77FF9C4EEF42}" srcOrd="0" destOrd="0" presId="urn:microsoft.com/office/officeart/2005/8/layout/hProcess3"/>
    <dgm:cxn modelId="{0580AA14-017A-4A50-B1EC-62D65AC40073}" type="presOf" srcId="{60E0A0EB-A4B3-4137-BEE1-57F5D289D07A}" destId="{4283BA64-C537-42B7-82E9-2D2238976166}" srcOrd="0" destOrd="0" presId="urn:microsoft.com/office/officeart/2005/8/layout/hProcess3"/>
    <dgm:cxn modelId="{11CC5524-A8DC-4063-8AFF-EB39CBF4FF4D}" type="presOf" srcId="{C3C522CA-FBF7-4E5A-A0DF-9D124DEBA7EE}" destId="{BD3B8FE8-459C-4585-9C05-3AB965162132}" srcOrd="0" destOrd="0" presId="urn:microsoft.com/office/officeart/2005/8/layout/hProcess3"/>
    <dgm:cxn modelId="{635C778F-C164-4D28-A69E-6BE2527C4EC8}" srcId="{C3C522CA-FBF7-4E5A-A0DF-9D124DEBA7EE}" destId="{6B03DBC3-4694-453A-82CA-D5BCCD823F7B}" srcOrd="1" destOrd="0" parTransId="{2EED0F17-DE94-4E25-B1E4-708E4DF86652}" sibTransId="{858D7BE5-3A63-48C8-BDA0-FC28C3A33628}"/>
    <dgm:cxn modelId="{7D55AC4C-6224-46EB-BE74-7A7AE3882BD7}" type="presOf" srcId="{6A0DFF2B-5397-4862-B2E4-7C7357FDC5DD}" destId="{38BC887D-BDB7-427A-B5F3-76460C6E1B17}" srcOrd="0" destOrd="0" presId="urn:microsoft.com/office/officeart/2005/8/layout/hProcess3"/>
    <dgm:cxn modelId="{C2379648-D935-43F2-83D7-4BE1F344667D}" srcId="{8F90503D-B7EF-4A4A-8179-125977323A99}" destId="{6A0DFF2B-5397-4862-B2E4-7C7357FDC5DD}" srcOrd="0" destOrd="0" parTransId="{065324D1-5F7A-49D2-8BB2-2706175AAC8C}" sibTransId="{C3E9490F-295C-4C36-AC1A-3FEF878B63E4}"/>
    <dgm:cxn modelId="{3EE65216-32F7-4ABE-BD8F-3A49C8F2B3DA}" type="presOf" srcId="{6B03DBC3-4694-453A-82CA-D5BCCD823F7B}" destId="{AC9105D7-4FDE-4463-858C-E092D1D66F44}" srcOrd="0" destOrd="0" presId="urn:microsoft.com/office/officeart/2005/8/layout/hProcess3"/>
    <dgm:cxn modelId="{0B0F71BE-897C-4E2E-BE40-B51FE2B50B28}" type="presParOf" srcId="{BD3B8FE8-459C-4585-9C05-3AB965162132}" destId="{F2313375-10D0-4584-BBCC-4E2C657DFB08}" srcOrd="0" destOrd="0" presId="urn:microsoft.com/office/officeart/2005/8/layout/hProcess3"/>
    <dgm:cxn modelId="{281B3DD3-92D3-43EA-85DF-1CB755E36970}" type="presParOf" srcId="{BD3B8FE8-459C-4585-9C05-3AB965162132}" destId="{28DD4A6E-7AFA-4B9A-A841-516A12960B50}" srcOrd="1" destOrd="0" presId="urn:microsoft.com/office/officeart/2005/8/layout/hProcess3"/>
    <dgm:cxn modelId="{F9764A54-9AAB-4DA2-9F71-43C380F1D436}" type="presParOf" srcId="{28DD4A6E-7AFA-4B9A-A841-516A12960B50}" destId="{29D1DB8B-F2B3-4E7E-90A2-FDBA8BE2728D}" srcOrd="0" destOrd="0" presId="urn:microsoft.com/office/officeart/2005/8/layout/hProcess3"/>
    <dgm:cxn modelId="{99925AB0-59DD-4BFC-8C0C-4714177A3A80}" type="presParOf" srcId="{28DD4A6E-7AFA-4B9A-A841-516A12960B50}" destId="{46AF96B5-0FAC-408F-92DC-A3CEFC40F211}" srcOrd="1" destOrd="0" presId="urn:microsoft.com/office/officeart/2005/8/layout/hProcess3"/>
    <dgm:cxn modelId="{A433E77F-9DA6-4BB0-9D3E-0E5A1E935FE5}" type="presParOf" srcId="{46AF96B5-0FAC-408F-92DC-A3CEFC40F211}" destId="{6B75A635-D40F-4F95-852D-92729BAB32C0}" srcOrd="0" destOrd="0" presId="urn:microsoft.com/office/officeart/2005/8/layout/hProcess3"/>
    <dgm:cxn modelId="{E9831109-83C9-49BC-BF67-DB598CC2E2E6}" type="presParOf" srcId="{46AF96B5-0FAC-408F-92DC-A3CEFC40F211}" destId="{4283BA64-C537-42B7-82E9-2D2238976166}" srcOrd="1" destOrd="0" presId="urn:microsoft.com/office/officeart/2005/8/layout/hProcess3"/>
    <dgm:cxn modelId="{97186059-E566-4B19-ABE6-F5A95825847A}" type="presParOf" srcId="{46AF96B5-0FAC-408F-92DC-A3CEFC40F211}" destId="{AEC47AB8-E985-4E21-9DDD-6234B065691B}" srcOrd="2" destOrd="0" presId="urn:microsoft.com/office/officeart/2005/8/layout/hProcess3"/>
    <dgm:cxn modelId="{6073959E-4066-41E0-AA0F-ACD9ED3D4D1B}" type="presParOf" srcId="{46AF96B5-0FAC-408F-92DC-A3CEFC40F211}" destId="{D4A8B284-7E44-45AA-AE96-E7351DBBA7BB}" srcOrd="3" destOrd="0" presId="urn:microsoft.com/office/officeart/2005/8/layout/hProcess3"/>
    <dgm:cxn modelId="{C3811E25-3990-4EF5-92AC-70A03B48D927}" type="presParOf" srcId="{28DD4A6E-7AFA-4B9A-A841-516A12960B50}" destId="{832C7FF8-9020-4EE2-8EE8-D8CDB3E53EDF}" srcOrd="2" destOrd="0" presId="urn:microsoft.com/office/officeart/2005/8/layout/hProcess3"/>
    <dgm:cxn modelId="{5C8F4476-CB0E-4519-A3FD-CFD818DADC0C}" type="presParOf" srcId="{28DD4A6E-7AFA-4B9A-A841-516A12960B50}" destId="{70FB8E19-F2A6-4ED8-A285-1A8B11264251}" srcOrd="3" destOrd="0" presId="urn:microsoft.com/office/officeart/2005/8/layout/hProcess3"/>
    <dgm:cxn modelId="{29A67BF6-ADF4-4227-BE6A-7C510B3EBCB8}" type="presParOf" srcId="{70FB8E19-F2A6-4ED8-A285-1A8B11264251}" destId="{7567BECD-7D83-44DD-A36E-DF368BE971D6}" srcOrd="0" destOrd="0" presId="urn:microsoft.com/office/officeart/2005/8/layout/hProcess3"/>
    <dgm:cxn modelId="{B346CDB1-F707-43A0-A713-34F6329D95AC}" type="presParOf" srcId="{70FB8E19-F2A6-4ED8-A285-1A8B11264251}" destId="{AC9105D7-4FDE-4463-858C-E092D1D66F44}" srcOrd="1" destOrd="0" presId="urn:microsoft.com/office/officeart/2005/8/layout/hProcess3"/>
    <dgm:cxn modelId="{6658EDFD-1872-4263-A9D2-B54943540E4F}" type="presParOf" srcId="{70FB8E19-F2A6-4ED8-A285-1A8B11264251}" destId="{3682C982-BBE8-4B4C-80A7-FCF1C2FD1A16}" srcOrd="2" destOrd="0" presId="urn:microsoft.com/office/officeart/2005/8/layout/hProcess3"/>
    <dgm:cxn modelId="{CC16DC55-8E51-44FB-B2A8-E044414828DC}" type="presParOf" srcId="{70FB8E19-F2A6-4ED8-A285-1A8B11264251}" destId="{E621CCB6-4DFD-4E1E-84FC-40B69F6CDED1}" srcOrd="3" destOrd="0" presId="urn:microsoft.com/office/officeart/2005/8/layout/hProcess3"/>
    <dgm:cxn modelId="{0F584327-DF0B-44BC-82F3-5814BD75FD59}" type="presParOf" srcId="{28DD4A6E-7AFA-4B9A-A841-516A12960B50}" destId="{CD88F41C-499C-47AB-A572-60576E4F2776}" srcOrd="4" destOrd="0" presId="urn:microsoft.com/office/officeart/2005/8/layout/hProcess3"/>
    <dgm:cxn modelId="{60A8DF53-6ECA-4812-8073-2F9EA8026E49}" type="presParOf" srcId="{28DD4A6E-7AFA-4B9A-A841-516A12960B50}" destId="{A7AEF718-4E6D-4745-AAA8-3354B84C15BE}" srcOrd="5" destOrd="0" presId="urn:microsoft.com/office/officeart/2005/8/layout/hProcess3"/>
    <dgm:cxn modelId="{B61EADF7-3F36-45C5-A34B-FE98232CE05D}" type="presParOf" srcId="{A7AEF718-4E6D-4745-AAA8-3354B84C15BE}" destId="{BF716681-CB2A-4E1A-8439-8ED4EF9606A4}" srcOrd="0" destOrd="0" presId="urn:microsoft.com/office/officeart/2005/8/layout/hProcess3"/>
    <dgm:cxn modelId="{4858FC09-B203-40AB-9FB1-9CD355E772FD}" type="presParOf" srcId="{A7AEF718-4E6D-4745-AAA8-3354B84C15BE}" destId="{340E8156-7160-4163-ACB3-77FF9C4EEF42}" srcOrd="1" destOrd="0" presId="urn:microsoft.com/office/officeart/2005/8/layout/hProcess3"/>
    <dgm:cxn modelId="{FB71B88A-D78C-4554-9DB2-1083A3F0BEB3}" type="presParOf" srcId="{A7AEF718-4E6D-4745-AAA8-3354B84C15BE}" destId="{70AF355F-D745-44FA-A352-C483F70F9643}" srcOrd="2" destOrd="0" presId="urn:microsoft.com/office/officeart/2005/8/layout/hProcess3"/>
    <dgm:cxn modelId="{F0406A69-70CC-4200-8F14-6F7F364FD55F}" type="presParOf" srcId="{A7AEF718-4E6D-4745-AAA8-3354B84C15BE}" destId="{EE7B7F9B-99D5-4A12-8183-EF98BDE30EE9}" srcOrd="3" destOrd="0" presId="urn:microsoft.com/office/officeart/2005/8/layout/hProcess3"/>
    <dgm:cxn modelId="{0E77ADBD-8FF9-468C-A902-38341C3F9B26}" type="presParOf" srcId="{A7AEF718-4E6D-4745-AAA8-3354B84C15BE}" destId="{38BC887D-BDB7-427A-B5F3-76460C6E1B17}" srcOrd="4" destOrd="0" presId="urn:microsoft.com/office/officeart/2005/8/layout/hProcess3"/>
    <dgm:cxn modelId="{9C2C7FB9-70DD-4D0D-B78C-C2CBBA5F58ED}" type="presParOf" srcId="{28DD4A6E-7AFA-4B9A-A841-516A12960B50}" destId="{08B6B324-F8A2-4365-A46B-1B54ED9061DF}" srcOrd="6" destOrd="0" presId="urn:microsoft.com/office/officeart/2005/8/layout/hProcess3"/>
    <dgm:cxn modelId="{4B76A2B6-0028-4477-8577-B0933F20FDF8}" type="presParOf" srcId="{28DD4A6E-7AFA-4B9A-A841-516A12960B50}" destId="{9F9E7A93-AEF7-41C7-946C-633A6D3FDD82}" srcOrd="7" destOrd="0" presId="urn:microsoft.com/office/officeart/2005/8/layout/hProcess3"/>
    <dgm:cxn modelId="{A43F5132-8C0D-450B-A539-31F3AF32CC50}" type="presParOf" srcId="{28DD4A6E-7AFA-4B9A-A841-516A12960B50}" destId="{ABAC4F17-B9CB-4A10-A90F-55DBDB57C40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0EA6D7-EC2D-419A-9C44-5D51E064779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A4B0AE-1E9E-480E-98F6-D6D48A266B39}">
      <dgm:prSet phldrT="[Текст]"/>
      <dgm:spPr/>
      <dgm:t>
        <a:bodyPr/>
        <a:lstStyle/>
        <a:p>
          <a:r>
            <a:rPr lang="uk-UA" b="1" dirty="0" smtClean="0">
              <a:ln w="10541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rPr>
            <a:t>Створення клубів за інтересами</a:t>
          </a:r>
          <a:endParaRPr lang="ru-RU" dirty="0"/>
        </a:p>
      </dgm:t>
    </dgm:pt>
    <dgm:pt modelId="{8BB10165-5C30-4B37-8487-ADBA9C4AAD33}" type="parTrans" cxnId="{8FC7F5D1-F2F2-4CD4-9A9A-C9CBABCB4400}">
      <dgm:prSet/>
      <dgm:spPr/>
      <dgm:t>
        <a:bodyPr/>
        <a:lstStyle/>
        <a:p>
          <a:endParaRPr lang="ru-RU"/>
        </a:p>
      </dgm:t>
    </dgm:pt>
    <dgm:pt modelId="{FB2A8096-CF6B-42D0-BE1F-EEE13067CB1D}" type="sibTrans" cxnId="{8FC7F5D1-F2F2-4CD4-9A9A-C9CBABCB4400}">
      <dgm:prSet/>
      <dgm:spPr/>
      <dgm:t>
        <a:bodyPr/>
        <a:lstStyle/>
        <a:p>
          <a:endParaRPr lang="ru-RU"/>
        </a:p>
      </dgm:t>
    </dgm:pt>
    <dgm:pt modelId="{53AD11FA-FCFA-46E8-9902-1AB9F0FBF862}">
      <dgm:prSet phldrT="[Текст]" custT="1"/>
      <dgm:spPr/>
      <dgm:t>
        <a:bodyPr/>
        <a:lstStyle/>
        <a:p>
          <a:pPr marL="0" indent="0"/>
          <a:r>
            <a:rPr lang="ru-RU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Комп’ютерний</a:t>
          </a:r>
          <a:r>
            <a:rPr lang="ru-RU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клуб «</a:t>
          </a:r>
          <a:r>
            <a:rPr lang="ru-RU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Flash</a:t>
          </a:r>
          <a:r>
            <a:rPr lang="ru-RU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6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44E825-9B03-4834-86A1-0EE79364E4F3}" type="parTrans" cxnId="{F655C674-D1AC-442E-8ED1-9E313890ECC4}">
      <dgm:prSet/>
      <dgm:spPr/>
      <dgm:t>
        <a:bodyPr/>
        <a:lstStyle/>
        <a:p>
          <a:endParaRPr lang="ru-RU"/>
        </a:p>
      </dgm:t>
    </dgm:pt>
    <dgm:pt modelId="{C9EAEE93-F6F3-4F76-B5AF-78B655E62E2A}" type="sibTrans" cxnId="{F655C674-D1AC-442E-8ED1-9E313890ECC4}">
      <dgm:prSet/>
      <dgm:spPr/>
      <dgm:t>
        <a:bodyPr/>
        <a:lstStyle/>
        <a:p>
          <a:endParaRPr lang="ru-RU"/>
        </a:p>
      </dgm:t>
    </dgm:pt>
    <dgm:pt modelId="{43D8F441-E266-4D44-A0AE-D22F3F4026C3}">
      <dgm:prSet custT="1"/>
      <dgm:spPr/>
      <dgm:t>
        <a:bodyPr/>
        <a:lstStyle/>
        <a:p>
          <a:pPr marL="0" indent="0"/>
          <a:r>
            <a:rPr lang="ru-RU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Спортивні</a:t>
          </a:r>
          <a:r>
            <a:rPr lang="ru-RU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клуби для </a:t>
          </a:r>
          <a:r>
            <a:rPr lang="ru-RU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дітей</a:t>
          </a:r>
          <a:r>
            <a:rPr lang="uk-UA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дорослих</a:t>
          </a:r>
          <a:endParaRPr lang="ru-RU" sz="20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BEBCD1-AA09-4970-8BFB-B0EC4D4B131F}" type="parTrans" cxnId="{A76A55DF-8E3B-4DE9-8F40-30C243AB1C51}">
      <dgm:prSet/>
      <dgm:spPr/>
      <dgm:t>
        <a:bodyPr/>
        <a:lstStyle/>
        <a:p>
          <a:endParaRPr lang="ru-RU"/>
        </a:p>
      </dgm:t>
    </dgm:pt>
    <dgm:pt modelId="{DA597C27-33B0-4DC8-9F3D-373813C7CE95}" type="sibTrans" cxnId="{A76A55DF-8E3B-4DE9-8F40-30C243AB1C51}">
      <dgm:prSet/>
      <dgm:spPr/>
      <dgm:t>
        <a:bodyPr/>
        <a:lstStyle/>
        <a:p>
          <a:endParaRPr lang="ru-RU"/>
        </a:p>
      </dgm:t>
    </dgm:pt>
    <dgm:pt modelId="{1ED11C8A-B84B-46F9-A86E-98F9C16C0DCC}">
      <dgm:prSet custT="1"/>
      <dgm:spPr/>
      <dgm:t>
        <a:bodyPr/>
        <a:lstStyle/>
        <a:p>
          <a:pPr marL="0" indent="0"/>
          <a:r>
            <a:rPr lang="uk-UA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Клуб майстрів «Умілі ручки»</a:t>
          </a:r>
          <a:endParaRPr lang="ru-RU" sz="20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A17C4-3C06-4F22-9543-88FA4959819F}" type="parTrans" cxnId="{09BFEA9B-56FA-4BE0-97F7-B1B74D82CF3D}">
      <dgm:prSet/>
      <dgm:spPr/>
      <dgm:t>
        <a:bodyPr/>
        <a:lstStyle/>
        <a:p>
          <a:endParaRPr lang="ru-RU"/>
        </a:p>
      </dgm:t>
    </dgm:pt>
    <dgm:pt modelId="{5C2B33AF-02BA-44C7-9D9B-8AEE8746638E}" type="sibTrans" cxnId="{09BFEA9B-56FA-4BE0-97F7-B1B74D82CF3D}">
      <dgm:prSet/>
      <dgm:spPr/>
      <dgm:t>
        <a:bodyPr/>
        <a:lstStyle/>
        <a:p>
          <a:endParaRPr lang="ru-RU"/>
        </a:p>
      </dgm:t>
    </dgm:pt>
    <dgm:pt modelId="{8A28CDE6-C610-4305-8AA1-E8AB5DC57BA9}">
      <dgm:prSet custT="1"/>
      <dgm:spPr/>
      <dgm:t>
        <a:bodyPr/>
        <a:lstStyle/>
        <a:p>
          <a:pPr marL="0" indent="0"/>
          <a:r>
            <a:rPr lang="uk-UA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Клуб </a:t>
          </a:r>
          <a:r>
            <a:rPr lang="uk-UA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“Турботливі</a:t>
          </a:r>
          <a:r>
            <a:rPr lang="uk-UA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2000" b="1" i="1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батьки”</a:t>
          </a:r>
          <a:endParaRPr lang="ru-RU" sz="1600" b="1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ACD352-2A8C-4407-BE58-D9F41E5314F4}" type="parTrans" cxnId="{FC2BFBC8-1130-4C5F-A766-FAA14F9F79B4}">
      <dgm:prSet/>
      <dgm:spPr/>
      <dgm:t>
        <a:bodyPr/>
        <a:lstStyle/>
        <a:p>
          <a:endParaRPr lang="ru-RU"/>
        </a:p>
      </dgm:t>
    </dgm:pt>
    <dgm:pt modelId="{F6702678-08D8-41BE-9F4F-E7E680D4D1C8}" type="sibTrans" cxnId="{FC2BFBC8-1130-4C5F-A766-FAA14F9F79B4}">
      <dgm:prSet/>
      <dgm:spPr/>
      <dgm:t>
        <a:bodyPr/>
        <a:lstStyle/>
        <a:p>
          <a:endParaRPr lang="ru-RU"/>
        </a:p>
      </dgm:t>
    </dgm:pt>
    <dgm:pt modelId="{6AE737D7-6F6B-40DD-B4BA-E63043D00266}">
      <dgm:prSet/>
      <dgm:spPr/>
      <dgm:t>
        <a:bodyPr/>
        <a:lstStyle/>
        <a:p>
          <a:r>
            <a:rPr lang="uk-UA" b="1" dirty="0" smtClean="0">
              <a:ln w="10541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rPr>
            <a:t>Об’єднання зусиль школи, активу громадсько-активних шкіл щодо гармонійного розвитку спільно з органами виконавчої влади, органами місцевого самоврядування, громадськими організаціями та громадами сусідніх сіл</a:t>
          </a:r>
          <a:endParaRPr lang="ru-RU" b="1" dirty="0" smtClean="0">
            <a:ln w="10541" cmpd="sng">
              <a:solidFill>
                <a:srgbClr val="7030A0"/>
              </a:solidFill>
              <a:prstDash val="solid"/>
            </a:ln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endParaRPr>
        </a:p>
      </dgm:t>
    </dgm:pt>
    <dgm:pt modelId="{B2835D3A-3BDD-445C-930F-BD6549981185}" type="parTrans" cxnId="{5135A27F-C529-4ABB-85A6-2937B4459774}">
      <dgm:prSet/>
      <dgm:spPr/>
      <dgm:t>
        <a:bodyPr/>
        <a:lstStyle/>
        <a:p>
          <a:endParaRPr lang="ru-RU"/>
        </a:p>
      </dgm:t>
    </dgm:pt>
    <dgm:pt modelId="{D822F3D0-4D3F-4E4C-8DAA-7DD4EF2B8D9E}" type="sibTrans" cxnId="{5135A27F-C529-4ABB-85A6-2937B4459774}">
      <dgm:prSet/>
      <dgm:spPr/>
      <dgm:t>
        <a:bodyPr/>
        <a:lstStyle/>
        <a:p>
          <a:endParaRPr lang="ru-RU"/>
        </a:p>
      </dgm:t>
    </dgm:pt>
    <dgm:pt modelId="{A79FCE14-C502-44F4-A5B0-1136230337AC}">
      <dgm:prSet/>
      <dgm:spPr/>
      <dgm:t>
        <a:bodyPr/>
        <a:lstStyle/>
        <a:p>
          <a:r>
            <a:rPr lang="uk-UA" b="1" dirty="0" smtClean="0">
              <a:ln w="10541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rPr>
            <a:t>Проведення агітаційно-просвітницької роботи серед громадськості щодо підтримки фізичної культури в сільській місцевості, сприяння у проведенні різноманітних масових заходів</a:t>
          </a:r>
          <a:endParaRPr lang="ru-RU" b="1" dirty="0" smtClean="0">
            <a:ln w="10541" cmpd="sng">
              <a:solidFill>
                <a:srgbClr val="7030A0"/>
              </a:solidFill>
              <a:prstDash val="solid"/>
            </a:ln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endParaRPr>
        </a:p>
      </dgm:t>
    </dgm:pt>
    <dgm:pt modelId="{A71F86F9-ED09-4787-8D61-F2FC44E0915C}" type="parTrans" cxnId="{396D887D-C7E8-46AB-AD0B-FBEE80B699EB}">
      <dgm:prSet/>
      <dgm:spPr/>
      <dgm:t>
        <a:bodyPr/>
        <a:lstStyle/>
        <a:p>
          <a:endParaRPr lang="ru-RU"/>
        </a:p>
      </dgm:t>
    </dgm:pt>
    <dgm:pt modelId="{8A34402B-FB19-4377-A736-028B7501AE03}" type="sibTrans" cxnId="{396D887D-C7E8-46AB-AD0B-FBEE80B699EB}">
      <dgm:prSet/>
      <dgm:spPr/>
      <dgm:t>
        <a:bodyPr/>
        <a:lstStyle/>
        <a:p>
          <a:endParaRPr lang="ru-RU"/>
        </a:p>
      </dgm:t>
    </dgm:pt>
    <dgm:pt modelId="{0A5FF5D8-8403-4ED9-A9F6-3E8CD176E9DD}" type="pres">
      <dgm:prSet presAssocID="{E40EA6D7-EC2D-419A-9C44-5D51E064779E}" presName="Name0" presStyleCnt="0">
        <dgm:presLayoutVars>
          <dgm:dir/>
          <dgm:animLvl val="lvl"/>
          <dgm:resizeHandles val="exact"/>
        </dgm:presLayoutVars>
      </dgm:prSet>
      <dgm:spPr/>
    </dgm:pt>
    <dgm:pt modelId="{D6723360-210D-40E1-A8FB-0C1C733E12C6}" type="pres">
      <dgm:prSet presAssocID="{C8A4B0AE-1E9E-480E-98F6-D6D48A266B39}" presName="linNode" presStyleCnt="0"/>
      <dgm:spPr/>
    </dgm:pt>
    <dgm:pt modelId="{85585E17-7E61-4B42-9C3C-F2B4C0FBE06A}" type="pres">
      <dgm:prSet presAssocID="{C8A4B0AE-1E9E-480E-98F6-D6D48A266B3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D2117-2899-46D6-8376-3D287F8D9EDA}" type="pres">
      <dgm:prSet presAssocID="{C8A4B0AE-1E9E-480E-98F6-D6D48A266B3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183EA-8698-4DEC-94DA-70BFD03041B0}" type="pres">
      <dgm:prSet presAssocID="{FB2A8096-CF6B-42D0-BE1F-EEE13067CB1D}" presName="sp" presStyleCnt="0"/>
      <dgm:spPr/>
    </dgm:pt>
    <dgm:pt modelId="{30A7C0F8-21A5-4542-A8EE-31217399C5A1}" type="pres">
      <dgm:prSet presAssocID="{6AE737D7-6F6B-40DD-B4BA-E63043D00266}" presName="linNode" presStyleCnt="0"/>
      <dgm:spPr/>
    </dgm:pt>
    <dgm:pt modelId="{583F1A2E-9961-4819-8F6D-C610E77183F7}" type="pres">
      <dgm:prSet presAssocID="{6AE737D7-6F6B-40DD-B4BA-E63043D00266}" presName="parentText" presStyleLbl="node1" presStyleIdx="1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1E71B-C7E8-48F2-AC79-FD99BDDCF28E}" type="pres">
      <dgm:prSet presAssocID="{D822F3D0-4D3F-4E4C-8DAA-7DD4EF2B8D9E}" presName="sp" presStyleCnt="0"/>
      <dgm:spPr/>
    </dgm:pt>
    <dgm:pt modelId="{12D9BC6F-3946-4834-97E5-64FA9E0A9D56}" type="pres">
      <dgm:prSet presAssocID="{A79FCE14-C502-44F4-A5B0-1136230337AC}" presName="linNode" presStyleCnt="0"/>
      <dgm:spPr/>
    </dgm:pt>
    <dgm:pt modelId="{0196A984-9B00-4270-989D-969C52CDAA7C}" type="pres">
      <dgm:prSet presAssocID="{A79FCE14-C502-44F4-A5B0-1136230337AC}" presName="parentText" presStyleLbl="node1" presStyleIdx="2" presStyleCnt="3" custScaleX="277778" custLinFactNeighborX="7380" custLinFactNeighborY="104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2BFBC8-1130-4C5F-A766-FAA14F9F79B4}" srcId="{53AD11FA-FCFA-46E8-9902-1AB9F0FBF862}" destId="{8A28CDE6-C610-4305-8AA1-E8AB5DC57BA9}" srcOrd="2" destOrd="0" parTransId="{44ACD352-2A8C-4407-BE58-D9F41E5314F4}" sibTransId="{F6702678-08D8-41BE-9F4F-E7E680D4D1C8}"/>
    <dgm:cxn modelId="{5135A27F-C529-4ABB-85A6-2937B4459774}" srcId="{E40EA6D7-EC2D-419A-9C44-5D51E064779E}" destId="{6AE737D7-6F6B-40DD-B4BA-E63043D00266}" srcOrd="1" destOrd="0" parTransId="{B2835D3A-3BDD-445C-930F-BD6549981185}" sibTransId="{D822F3D0-4D3F-4E4C-8DAA-7DD4EF2B8D9E}"/>
    <dgm:cxn modelId="{A76A55DF-8E3B-4DE9-8F40-30C243AB1C51}" srcId="{53AD11FA-FCFA-46E8-9902-1AB9F0FBF862}" destId="{43D8F441-E266-4D44-A0AE-D22F3F4026C3}" srcOrd="0" destOrd="0" parTransId="{A1BEBCD1-AA09-4970-8BFB-B0EC4D4B131F}" sibTransId="{DA597C27-33B0-4DC8-9F3D-373813C7CE95}"/>
    <dgm:cxn modelId="{F655C674-D1AC-442E-8ED1-9E313890ECC4}" srcId="{C8A4B0AE-1E9E-480E-98F6-D6D48A266B39}" destId="{53AD11FA-FCFA-46E8-9902-1AB9F0FBF862}" srcOrd="0" destOrd="0" parTransId="{3144E825-9B03-4834-86A1-0EE79364E4F3}" sibTransId="{C9EAEE93-F6F3-4F76-B5AF-78B655E62E2A}"/>
    <dgm:cxn modelId="{09BFEA9B-56FA-4BE0-97F7-B1B74D82CF3D}" srcId="{53AD11FA-FCFA-46E8-9902-1AB9F0FBF862}" destId="{1ED11C8A-B84B-46F9-A86E-98F9C16C0DCC}" srcOrd="1" destOrd="0" parTransId="{73AA17C4-3C06-4F22-9543-88FA4959819F}" sibTransId="{5C2B33AF-02BA-44C7-9D9B-8AEE8746638E}"/>
    <dgm:cxn modelId="{5FE832E7-6B63-48BC-B40E-2ECFB838A500}" type="presOf" srcId="{1ED11C8A-B84B-46F9-A86E-98F9C16C0DCC}" destId="{7A0D2117-2899-46D6-8376-3D287F8D9EDA}" srcOrd="0" destOrd="2" presId="urn:microsoft.com/office/officeart/2005/8/layout/vList5"/>
    <dgm:cxn modelId="{5C7D112E-6A36-4EB4-B55B-21393F65E132}" type="presOf" srcId="{C8A4B0AE-1E9E-480E-98F6-D6D48A266B39}" destId="{85585E17-7E61-4B42-9C3C-F2B4C0FBE06A}" srcOrd="0" destOrd="0" presId="urn:microsoft.com/office/officeart/2005/8/layout/vList5"/>
    <dgm:cxn modelId="{57C9D7BF-40FA-4ACF-AC66-AB1E591C77BC}" type="presOf" srcId="{6AE737D7-6F6B-40DD-B4BA-E63043D00266}" destId="{583F1A2E-9961-4819-8F6D-C610E77183F7}" srcOrd="0" destOrd="0" presId="urn:microsoft.com/office/officeart/2005/8/layout/vList5"/>
    <dgm:cxn modelId="{A2598BE4-69DE-4E54-A52D-6DF0E0429861}" type="presOf" srcId="{E40EA6D7-EC2D-419A-9C44-5D51E064779E}" destId="{0A5FF5D8-8403-4ED9-A9F6-3E8CD176E9DD}" srcOrd="0" destOrd="0" presId="urn:microsoft.com/office/officeart/2005/8/layout/vList5"/>
    <dgm:cxn modelId="{396D887D-C7E8-46AB-AD0B-FBEE80B699EB}" srcId="{E40EA6D7-EC2D-419A-9C44-5D51E064779E}" destId="{A79FCE14-C502-44F4-A5B0-1136230337AC}" srcOrd="2" destOrd="0" parTransId="{A71F86F9-ED09-4787-8D61-F2FC44E0915C}" sibTransId="{8A34402B-FB19-4377-A736-028B7501AE03}"/>
    <dgm:cxn modelId="{8FC7F5D1-F2F2-4CD4-9A9A-C9CBABCB4400}" srcId="{E40EA6D7-EC2D-419A-9C44-5D51E064779E}" destId="{C8A4B0AE-1E9E-480E-98F6-D6D48A266B39}" srcOrd="0" destOrd="0" parTransId="{8BB10165-5C30-4B37-8487-ADBA9C4AAD33}" sibTransId="{FB2A8096-CF6B-42D0-BE1F-EEE13067CB1D}"/>
    <dgm:cxn modelId="{8C3A2EF0-DF66-459B-9C78-3DB67C8B7106}" type="presOf" srcId="{A79FCE14-C502-44F4-A5B0-1136230337AC}" destId="{0196A984-9B00-4270-989D-969C52CDAA7C}" srcOrd="0" destOrd="0" presId="urn:microsoft.com/office/officeart/2005/8/layout/vList5"/>
    <dgm:cxn modelId="{FAA11B09-8B43-4DA8-9C69-6A4E83601540}" type="presOf" srcId="{43D8F441-E266-4D44-A0AE-D22F3F4026C3}" destId="{7A0D2117-2899-46D6-8376-3D287F8D9EDA}" srcOrd="0" destOrd="1" presId="urn:microsoft.com/office/officeart/2005/8/layout/vList5"/>
    <dgm:cxn modelId="{38AF2F87-0DD7-4F7A-8371-943F985E1767}" type="presOf" srcId="{8A28CDE6-C610-4305-8AA1-E8AB5DC57BA9}" destId="{7A0D2117-2899-46D6-8376-3D287F8D9EDA}" srcOrd="0" destOrd="3" presId="urn:microsoft.com/office/officeart/2005/8/layout/vList5"/>
    <dgm:cxn modelId="{D35932DE-EDF2-4168-9B88-7FFB8EB0E717}" type="presOf" srcId="{53AD11FA-FCFA-46E8-9902-1AB9F0FBF862}" destId="{7A0D2117-2899-46D6-8376-3D287F8D9EDA}" srcOrd="0" destOrd="0" presId="urn:microsoft.com/office/officeart/2005/8/layout/vList5"/>
    <dgm:cxn modelId="{EE468310-FC9E-494F-990D-BC9A06106A72}" type="presParOf" srcId="{0A5FF5D8-8403-4ED9-A9F6-3E8CD176E9DD}" destId="{D6723360-210D-40E1-A8FB-0C1C733E12C6}" srcOrd="0" destOrd="0" presId="urn:microsoft.com/office/officeart/2005/8/layout/vList5"/>
    <dgm:cxn modelId="{1B78029E-AEA0-4A3C-9614-D583505CA016}" type="presParOf" srcId="{D6723360-210D-40E1-A8FB-0C1C733E12C6}" destId="{85585E17-7E61-4B42-9C3C-F2B4C0FBE06A}" srcOrd="0" destOrd="0" presId="urn:microsoft.com/office/officeart/2005/8/layout/vList5"/>
    <dgm:cxn modelId="{A7B55E68-3E30-45FD-B969-99F2FE6D426B}" type="presParOf" srcId="{D6723360-210D-40E1-A8FB-0C1C733E12C6}" destId="{7A0D2117-2899-46D6-8376-3D287F8D9EDA}" srcOrd="1" destOrd="0" presId="urn:microsoft.com/office/officeart/2005/8/layout/vList5"/>
    <dgm:cxn modelId="{FF706B81-5891-4577-9973-2DD2AE4DDC65}" type="presParOf" srcId="{0A5FF5D8-8403-4ED9-A9F6-3E8CD176E9DD}" destId="{DA5183EA-8698-4DEC-94DA-70BFD03041B0}" srcOrd="1" destOrd="0" presId="urn:microsoft.com/office/officeart/2005/8/layout/vList5"/>
    <dgm:cxn modelId="{F6A20FE4-4058-4BEF-B70C-DCE28C2CA3B4}" type="presParOf" srcId="{0A5FF5D8-8403-4ED9-A9F6-3E8CD176E9DD}" destId="{30A7C0F8-21A5-4542-A8EE-31217399C5A1}" srcOrd="2" destOrd="0" presId="urn:microsoft.com/office/officeart/2005/8/layout/vList5"/>
    <dgm:cxn modelId="{B43A48A3-9E63-41B6-A8F1-18E0ACB58A50}" type="presParOf" srcId="{30A7C0F8-21A5-4542-A8EE-31217399C5A1}" destId="{583F1A2E-9961-4819-8F6D-C610E77183F7}" srcOrd="0" destOrd="0" presId="urn:microsoft.com/office/officeart/2005/8/layout/vList5"/>
    <dgm:cxn modelId="{330A598F-22E5-417B-8A56-E3A43F8ADF94}" type="presParOf" srcId="{0A5FF5D8-8403-4ED9-A9F6-3E8CD176E9DD}" destId="{B811E71B-C7E8-48F2-AC79-FD99BDDCF28E}" srcOrd="3" destOrd="0" presId="urn:microsoft.com/office/officeart/2005/8/layout/vList5"/>
    <dgm:cxn modelId="{83B2D349-6D42-4614-AD85-9D7443C01CD9}" type="presParOf" srcId="{0A5FF5D8-8403-4ED9-A9F6-3E8CD176E9DD}" destId="{12D9BC6F-3946-4834-97E5-64FA9E0A9D56}" srcOrd="4" destOrd="0" presId="urn:microsoft.com/office/officeart/2005/8/layout/vList5"/>
    <dgm:cxn modelId="{ECF52C9B-158D-4825-A33A-20C6BEA83AD0}" type="presParOf" srcId="{12D9BC6F-3946-4834-97E5-64FA9E0A9D56}" destId="{0196A984-9B00-4270-989D-969C52CDAA7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16EB98-FE28-4560-9F60-002167E7FA6E}" type="doc">
      <dgm:prSet loTypeId="urn:microsoft.com/office/officeart/2005/8/layout/hierarchy4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EA06146-BF43-4FEA-96EF-7665E538A898}">
      <dgm:prSet phldrT="[Текст]" custT="1"/>
      <dgm:spPr/>
      <dgm:t>
        <a:bodyPr/>
        <a:lstStyle/>
        <a:p>
          <a:r>
            <a:rPr lang="uk-UA" sz="2000" b="1" dirty="0" smtClean="0"/>
            <a:t>Стратегічна ціль 2.</a:t>
          </a:r>
          <a:r>
            <a:rPr lang="uk-UA" sz="2000" dirty="0" smtClean="0"/>
            <a:t> </a:t>
          </a:r>
        </a:p>
        <a:p>
          <a:r>
            <a:rPr lang="uk-UA" sz="2800" dirty="0" smtClean="0"/>
            <a:t>Висока якість життя людини.</a:t>
          </a:r>
          <a:endParaRPr lang="ru-RU" sz="2800" dirty="0"/>
        </a:p>
      </dgm:t>
    </dgm:pt>
    <dgm:pt modelId="{9C3E4528-8FCD-46F1-9E88-F1FADFF018C0}" type="parTrans" cxnId="{0F3C0268-652B-4ED8-A079-1F371831EFE2}">
      <dgm:prSet/>
      <dgm:spPr/>
      <dgm:t>
        <a:bodyPr/>
        <a:lstStyle/>
        <a:p>
          <a:endParaRPr lang="ru-RU" sz="4400"/>
        </a:p>
      </dgm:t>
    </dgm:pt>
    <dgm:pt modelId="{5C9BE972-89A5-4031-ABE8-314596D7932E}" type="sibTrans" cxnId="{0F3C0268-652B-4ED8-A079-1F371831EFE2}">
      <dgm:prSet/>
      <dgm:spPr/>
      <dgm:t>
        <a:bodyPr/>
        <a:lstStyle/>
        <a:p>
          <a:endParaRPr lang="ru-RU" sz="4400"/>
        </a:p>
      </dgm:t>
    </dgm:pt>
    <dgm:pt modelId="{21D9487C-8242-40E2-8B45-E1F40335C5EC}">
      <dgm:prSet phldrT="[Текст]" custT="1"/>
      <dgm:spPr/>
      <dgm:t>
        <a:bodyPr/>
        <a:lstStyle/>
        <a:p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Операційна ціль 2.2.</a:t>
          </a:r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2000" dirty="0" smtClean="0"/>
            <a:t>Підготовка населення до життя та діяльності в умовах економіки, що змінюється.</a:t>
          </a:r>
          <a:endParaRPr lang="ru-RU" sz="2000" dirty="0"/>
        </a:p>
      </dgm:t>
    </dgm:pt>
    <dgm:pt modelId="{D17264E5-130E-4918-9128-AB87B12FE65E}" type="parTrans" cxnId="{3444E9BB-3072-4B00-9174-AA7731B0E301}">
      <dgm:prSet custT="1"/>
      <dgm:spPr/>
      <dgm:t>
        <a:bodyPr/>
        <a:lstStyle/>
        <a:p>
          <a:endParaRPr lang="ru-RU" sz="1100"/>
        </a:p>
      </dgm:t>
    </dgm:pt>
    <dgm:pt modelId="{4F38952B-7BDA-4481-BD75-D9F9FCCA94C4}" type="sibTrans" cxnId="{3444E9BB-3072-4B00-9174-AA7731B0E301}">
      <dgm:prSet/>
      <dgm:spPr/>
      <dgm:t>
        <a:bodyPr/>
        <a:lstStyle/>
        <a:p>
          <a:endParaRPr lang="ru-RU" sz="4400"/>
        </a:p>
      </dgm:t>
    </dgm:pt>
    <dgm:pt modelId="{FA5E65F5-7B44-4A1F-9E47-68269BB377E6}">
      <dgm:prSet phldrT="[Текст]" custT="1"/>
      <dgm:spPr/>
      <dgm:t>
        <a:bodyPr/>
        <a:lstStyle/>
        <a:p>
          <a:r>
            <a:rPr lang="uk-UA" sz="2000" dirty="0" smtClean="0"/>
            <a:t>2.2.1.Розбудова системи "освіта впродовж життя".</a:t>
          </a:r>
          <a:endParaRPr lang="ru-RU" sz="2000" dirty="0"/>
        </a:p>
      </dgm:t>
    </dgm:pt>
    <dgm:pt modelId="{F7C99EB5-7A82-4C23-BE64-580894516BA7}" type="parTrans" cxnId="{4626C58B-3113-4E76-B99E-778FF734FA40}">
      <dgm:prSet custT="1"/>
      <dgm:spPr/>
      <dgm:t>
        <a:bodyPr/>
        <a:lstStyle/>
        <a:p>
          <a:endParaRPr lang="ru-RU" sz="1100"/>
        </a:p>
      </dgm:t>
    </dgm:pt>
    <dgm:pt modelId="{E62556EF-7339-4280-BB8D-EFD37D1BCD1F}" type="sibTrans" cxnId="{4626C58B-3113-4E76-B99E-778FF734FA40}">
      <dgm:prSet/>
      <dgm:spPr/>
      <dgm:t>
        <a:bodyPr/>
        <a:lstStyle/>
        <a:p>
          <a:endParaRPr lang="ru-RU" sz="4400"/>
        </a:p>
      </dgm:t>
    </dgm:pt>
    <dgm:pt modelId="{962B8A01-95CF-447A-9B27-703A578C8951}">
      <dgm:prSet phldrT="[Текст]" custT="1"/>
      <dgm:spPr/>
      <dgm:t>
        <a:bodyPr/>
        <a:lstStyle/>
        <a:p>
          <a:r>
            <a:rPr lang="uk-UA" sz="2400" b="1" i="1" dirty="0" smtClean="0"/>
            <a:t>Операційна ціль 2.3</a:t>
          </a:r>
          <a:r>
            <a:rPr lang="uk-UA" sz="2400" b="1" dirty="0" smtClean="0"/>
            <a:t>. </a:t>
          </a:r>
          <a:r>
            <a:rPr lang="uk-UA" sz="2000" dirty="0" smtClean="0"/>
            <a:t>Забезпечення здорового способу життя людини. </a:t>
          </a:r>
          <a:endParaRPr lang="ru-RU" sz="2000" dirty="0"/>
        </a:p>
      </dgm:t>
    </dgm:pt>
    <dgm:pt modelId="{781A26F3-8CBF-4885-AF58-B1A75B519686}" type="parTrans" cxnId="{E0BC3085-C328-4D4F-BEF4-7623BD22B7FA}">
      <dgm:prSet custT="1"/>
      <dgm:spPr/>
      <dgm:t>
        <a:bodyPr/>
        <a:lstStyle/>
        <a:p>
          <a:endParaRPr lang="ru-RU" sz="1100"/>
        </a:p>
      </dgm:t>
    </dgm:pt>
    <dgm:pt modelId="{1B8A373C-D330-4CF5-9015-699823186C71}" type="sibTrans" cxnId="{E0BC3085-C328-4D4F-BEF4-7623BD22B7FA}">
      <dgm:prSet/>
      <dgm:spPr/>
      <dgm:t>
        <a:bodyPr/>
        <a:lstStyle/>
        <a:p>
          <a:endParaRPr lang="ru-RU" sz="4400"/>
        </a:p>
      </dgm:t>
    </dgm:pt>
    <dgm:pt modelId="{C3767A5E-6CF1-4C21-95A0-D7C52B710DF0}">
      <dgm:prSet phldrT="[Текст]" custT="1"/>
      <dgm:spPr/>
      <dgm:t>
        <a:bodyPr/>
        <a:lstStyle/>
        <a:p>
          <a:r>
            <a:rPr lang="uk-UA" sz="1800" dirty="0" smtClean="0"/>
            <a:t>2.3.1. Формування стійкого неприйняття громадою паління, </a:t>
          </a:r>
          <a:r>
            <a:rPr lang="uk-UA" sz="1800" dirty="0" err="1" smtClean="0"/>
            <a:t>вжи</a:t>
          </a:r>
          <a:r>
            <a:rPr lang="ru-RU" sz="1800" dirty="0" err="1" smtClean="0"/>
            <a:t>вання</a:t>
          </a:r>
          <a:r>
            <a:rPr lang="ru-RU" sz="1800" dirty="0" smtClean="0"/>
            <a:t> </a:t>
          </a:r>
          <a:r>
            <a:rPr lang="ru-RU" sz="1800" dirty="0" err="1" smtClean="0"/>
            <a:t>наркотиків</a:t>
          </a:r>
          <a:r>
            <a:rPr lang="ru-RU" sz="1800" dirty="0" smtClean="0"/>
            <a:t> та алкоголю </a:t>
          </a:r>
          <a:r>
            <a:rPr lang="ru-RU" sz="1800" dirty="0" err="1" smtClean="0"/>
            <a:t>серед</a:t>
          </a:r>
          <a:r>
            <a:rPr lang="ru-RU" sz="1800" dirty="0" smtClean="0"/>
            <a:t> </a:t>
          </a:r>
          <a:r>
            <a:rPr lang="ru-RU" sz="1800" dirty="0" err="1" smtClean="0"/>
            <a:t>молоді</a:t>
          </a:r>
          <a:r>
            <a:rPr lang="uk-UA" sz="1800" dirty="0" smtClean="0"/>
            <a:t>, </a:t>
          </a:r>
          <a:r>
            <a:rPr lang="ru-RU" sz="1800" dirty="0" err="1" smtClean="0"/>
            <a:t>формування</a:t>
          </a:r>
          <a:r>
            <a:rPr lang="ru-RU" sz="1800" dirty="0" smtClean="0"/>
            <a:t> умов та пропаганда здорового способу </a:t>
          </a:r>
          <a:r>
            <a:rPr lang="ru-RU" sz="1800" dirty="0" err="1" smtClean="0"/>
            <a:t>життя</a:t>
          </a:r>
          <a:r>
            <a:rPr lang="ru-RU" sz="1800" dirty="0" smtClean="0"/>
            <a:t> </a:t>
          </a:r>
          <a:r>
            <a:rPr lang="ru-RU" sz="1800" dirty="0" err="1" smtClean="0"/>
            <a:t>людини</a:t>
          </a:r>
          <a:endParaRPr lang="ru-RU" sz="1800" dirty="0"/>
        </a:p>
      </dgm:t>
    </dgm:pt>
    <dgm:pt modelId="{059BC6D7-EE8B-49A6-B6C6-3161A75ACEA2}" type="parTrans" cxnId="{6599D342-C417-40CE-A5CE-66B27278D640}">
      <dgm:prSet custT="1"/>
      <dgm:spPr/>
      <dgm:t>
        <a:bodyPr/>
        <a:lstStyle/>
        <a:p>
          <a:endParaRPr lang="ru-RU" sz="1100"/>
        </a:p>
      </dgm:t>
    </dgm:pt>
    <dgm:pt modelId="{3D022457-D561-4C71-84F9-80E1D635C6F8}" type="sibTrans" cxnId="{6599D342-C417-40CE-A5CE-66B27278D640}">
      <dgm:prSet/>
      <dgm:spPr/>
      <dgm:t>
        <a:bodyPr/>
        <a:lstStyle/>
        <a:p>
          <a:endParaRPr lang="ru-RU" sz="4400"/>
        </a:p>
      </dgm:t>
    </dgm:pt>
    <dgm:pt modelId="{18B6F513-915A-48F3-BE23-12D1518915F3}" type="pres">
      <dgm:prSet presAssocID="{4E16EB98-FE28-4560-9F60-002167E7FA6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F8D0C8-0271-4085-A461-2404DF1C8660}" type="pres">
      <dgm:prSet presAssocID="{9EA06146-BF43-4FEA-96EF-7665E538A898}" presName="vertOne" presStyleCnt="0"/>
      <dgm:spPr/>
    </dgm:pt>
    <dgm:pt modelId="{30D5247D-734A-4064-B0DA-DA6B11668472}" type="pres">
      <dgm:prSet presAssocID="{9EA06146-BF43-4FEA-96EF-7665E538A898}" presName="txOne" presStyleLbl="node0" presStyleIdx="0" presStyleCnt="1">
        <dgm:presLayoutVars>
          <dgm:chPref val="3"/>
        </dgm:presLayoutVars>
      </dgm:prSet>
      <dgm:spPr/>
    </dgm:pt>
    <dgm:pt modelId="{450F3C53-6B9A-4813-8AB5-0BA25179B033}" type="pres">
      <dgm:prSet presAssocID="{9EA06146-BF43-4FEA-96EF-7665E538A898}" presName="parTransOne" presStyleCnt="0"/>
      <dgm:spPr/>
    </dgm:pt>
    <dgm:pt modelId="{C4011686-FF3E-4A9F-8511-6B4E260F60DE}" type="pres">
      <dgm:prSet presAssocID="{9EA06146-BF43-4FEA-96EF-7665E538A898}" presName="horzOne" presStyleCnt="0"/>
      <dgm:spPr/>
    </dgm:pt>
    <dgm:pt modelId="{BE875B16-FF06-46FB-9F24-D75EE504D32D}" type="pres">
      <dgm:prSet presAssocID="{21D9487C-8242-40E2-8B45-E1F40335C5EC}" presName="vertTwo" presStyleCnt="0"/>
      <dgm:spPr/>
    </dgm:pt>
    <dgm:pt modelId="{7D73F522-7E07-4D08-A650-ACE06ABB370E}" type="pres">
      <dgm:prSet presAssocID="{21D9487C-8242-40E2-8B45-E1F40335C5EC}" presName="txTwo" presStyleLbl="node2" presStyleIdx="0" presStyleCnt="2">
        <dgm:presLayoutVars>
          <dgm:chPref val="3"/>
        </dgm:presLayoutVars>
      </dgm:prSet>
      <dgm:spPr/>
    </dgm:pt>
    <dgm:pt modelId="{4337AFA0-036E-4FDA-83A0-3C8DD056324E}" type="pres">
      <dgm:prSet presAssocID="{21D9487C-8242-40E2-8B45-E1F40335C5EC}" presName="parTransTwo" presStyleCnt="0"/>
      <dgm:spPr/>
    </dgm:pt>
    <dgm:pt modelId="{27D8ED4A-157B-4C88-ADE5-D47602B598CB}" type="pres">
      <dgm:prSet presAssocID="{21D9487C-8242-40E2-8B45-E1F40335C5EC}" presName="horzTwo" presStyleCnt="0"/>
      <dgm:spPr/>
    </dgm:pt>
    <dgm:pt modelId="{A5C37E57-53AE-4F61-9781-DC99B356DA4B}" type="pres">
      <dgm:prSet presAssocID="{FA5E65F5-7B44-4A1F-9E47-68269BB377E6}" presName="vertThree" presStyleCnt="0"/>
      <dgm:spPr/>
    </dgm:pt>
    <dgm:pt modelId="{2F17C5CE-B173-45B2-8D9F-F138A6402A77}" type="pres">
      <dgm:prSet presAssocID="{FA5E65F5-7B44-4A1F-9E47-68269BB377E6}" presName="txThree" presStyleLbl="node3" presStyleIdx="0" presStyleCnt="2">
        <dgm:presLayoutVars>
          <dgm:chPref val="3"/>
        </dgm:presLayoutVars>
      </dgm:prSet>
      <dgm:spPr/>
    </dgm:pt>
    <dgm:pt modelId="{D579D7F8-A4F6-435A-8A7B-0DF671C05E3C}" type="pres">
      <dgm:prSet presAssocID="{FA5E65F5-7B44-4A1F-9E47-68269BB377E6}" presName="horzThree" presStyleCnt="0"/>
      <dgm:spPr/>
    </dgm:pt>
    <dgm:pt modelId="{990A8D7E-E57A-4231-852E-E06624634953}" type="pres">
      <dgm:prSet presAssocID="{4F38952B-7BDA-4481-BD75-D9F9FCCA94C4}" presName="sibSpaceTwo" presStyleCnt="0"/>
      <dgm:spPr/>
    </dgm:pt>
    <dgm:pt modelId="{26967782-AF06-40F7-AEC3-2858B70EFAB3}" type="pres">
      <dgm:prSet presAssocID="{962B8A01-95CF-447A-9B27-703A578C8951}" presName="vertTwo" presStyleCnt="0"/>
      <dgm:spPr/>
    </dgm:pt>
    <dgm:pt modelId="{4CB14CEF-BC83-427C-92CD-ABCFAFF846C6}" type="pres">
      <dgm:prSet presAssocID="{962B8A01-95CF-447A-9B27-703A578C8951}" presName="txTwo" presStyleLbl="node2" presStyleIdx="1" presStyleCnt="2">
        <dgm:presLayoutVars>
          <dgm:chPref val="3"/>
        </dgm:presLayoutVars>
      </dgm:prSet>
      <dgm:spPr/>
    </dgm:pt>
    <dgm:pt modelId="{3A3C8394-D3D9-4BCE-B2D2-94DBB15D8CDD}" type="pres">
      <dgm:prSet presAssocID="{962B8A01-95CF-447A-9B27-703A578C8951}" presName="parTransTwo" presStyleCnt="0"/>
      <dgm:spPr/>
    </dgm:pt>
    <dgm:pt modelId="{16E05CC1-934F-4CCA-BCE7-FBB2D455E5D3}" type="pres">
      <dgm:prSet presAssocID="{962B8A01-95CF-447A-9B27-703A578C8951}" presName="horzTwo" presStyleCnt="0"/>
      <dgm:spPr/>
    </dgm:pt>
    <dgm:pt modelId="{C9E4B715-50B1-4C38-AD47-27D2774C113B}" type="pres">
      <dgm:prSet presAssocID="{C3767A5E-6CF1-4C21-95A0-D7C52B710DF0}" presName="vertThree" presStyleCnt="0"/>
      <dgm:spPr/>
    </dgm:pt>
    <dgm:pt modelId="{BB1D629C-312C-45A5-B07F-218956EFCE8B}" type="pres">
      <dgm:prSet presAssocID="{C3767A5E-6CF1-4C21-95A0-D7C52B710DF0}" presName="txThree" presStyleLbl="node3" presStyleIdx="1" presStyleCnt="2">
        <dgm:presLayoutVars>
          <dgm:chPref val="3"/>
        </dgm:presLayoutVars>
      </dgm:prSet>
      <dgm:spPr/>
    </dgm:pt>
    <dgm:pt modelId="{4C1AE5B7-80A7-491C-B2AA-BFCE2D5E8B11}" type="pres">
      <dgm:prSet presAssocID="{C3767A5E-6CF1-4C21-95A0-D7C52B710DF0}" presName="horzThree" presStyleCnt="0"/>
      <dgm:spPr/>
    </dgm:pt>
  </dgm:ptLst>
  <dgm:cxnLst>
    <dgm:cxn modelId="{BBAFB4D0-E73B-4776-A98F-2EA48F11EF5F}" type="presOf" srcId="{4E16EB98-FE28-4560-9F60-002167E7FA6E}" destId="{18B6F513-915A-48F3-BE23-12D1518915F3}" srcOrd="0" destOrd="0" presId="urn:microsoft.com/office/officeart/2005/8/layout/hierarchy4"/>
    <dgm:cxn modelId="{6599D342-C417-40CE-A5CE-66B27278D640}" srcId="{962B8A01-95CF-447A-9B27-703A578C8951}" destId="{C3767A5E-6CF1-4C21-95A0-D7C52B710DF0}" srcOrd="0" destOrd="0" parTransId="{059BC6D7-EE8B-49A6-B6C6-3161A75ACEA2}" sibTransId="{3D022457-D561-4C71-84F9-80E1D635C6F8}"/>
    <dgm:cxn modelId="{0F3C0268-652B-4ED8-A079-1F371831EFE2}" srcId="{4E16EB98-FE28-4560-9F60-002167E7FA6E}" destId="{9EA06146-BF43-4FEA-96EF-7665E538A898}" srcOrd="0" destOrd="0" parTransId="{9C3E4528-8FCD-46F1-9E88-F1FADFF018C0}" sibTransId="{5C9BE972-89A5-4031-ABE8-314596D7932E}"/>
    <dgm:cxn modelId="{F80B011B-48C7-4729-94E9-E88311E5BCCD}" type="presOf" srcId="{9EA06146-BF43-4FEA-96EF-7665E538A898}" destId="{30D5247D-734A-4064-B0DA-DA6B11668472}" srcOrd="0" destOrd="0" presId="urn:microsoft.com/office/officeart/2005/8/layout/hierarchy4"/>
    <dgm:cxn modelId="{FF0A2303-05EC-4669-A9BC-D7B968DB1605}" type="presOf" srcId="{FA5E65F5-7B44-4A1F-9E47-68269BB377E6}" destId="{2F17C5CE-B173-45B2-8D9F-F138A6402A77}" srcOrd="0" destOrd="0" presId="urn:microsoft.com/office/officeart/2005/8/layout/hierarchy4"/>
    <dgm:cxn modelId="{28A3F0F6-7B39-4A42-8A02-8DB86B149BA7}" type="presOf" srcId="{21D9487C-8242-40E2-8B45-E1F40335C5EC}" destId="{7D73F522-7E07-4D08-A650-ACE06ABB370E}" srcOrd="0" destOrd="0" presId="urn:microsoft.com/office/officeart/2005/8/layout/hierarchy4"/>
    <dgm:cxn modelId="{DD7AC59F-C76D-4596-9FD0-33EF2AEFC5E5}" type="presOf" srcId="{962B8A01-95CF-447A-9B27-703A578C8951}" destId="{4CB14CEF-BC83-427C-92CD-ABCFAFF846C6}" srcOrd="0" destOrd="0" presId="urn:microsoft.com/office/officeart/2005/8/layout/hierarchy4"/>
    <dgm:cxn modelId="{3444E9BB-3072-4B00-9174-AA7731B0E301}" srcId="{9EA06146-BF43-4FEA-96EF-7665E538A898}" destId="{21D9487C-8242-40E2-8B45-E1F40335C5EC}" srcOrd="0" destOrd="0" parTransId="{D17264E5-130E-4918-9128-AB87B12FE65E}" sibTransId="{4F38952B-7BDA-4481-BD75-D9F9FCCA94C4}"/>
    <dgm:cxn modelId="{90BA00D3-8AE1-47BD-8DE2-80FC4D3BF414}" type="presOf" srcId="{C3767A5E-6CF1-4C21-95A0-D7C52B710DF0}" destId="{BB1D629C-312C-45A5-B07F-218956EFCE8B}" srcOrd="0" destOrd="0" presId="urn:microsoft.com/office/officeart/2005/8/layout/hierarchy4"/>
    <dgm:cxn modelId="{4626C58B-3113-4E76-B99E-778FF734FA40}" srcId="{21D9487C-8242-40E2-8B45-E1F40335C5EC}" destId="{FA5E65F5-7B44-4A1F-9E47-68269BB377E6}" srcOrd="0" destOrd="0" parTransId="{F7C99EB5-7A82-4C23-BE64-580894516BA7}" sibTransId="{E62556EF-7339-4280-BB8D-EFD37D1BCD1F}"/>
    <dgm:cxn modelId="{E0BC3085-C328-4D4F-BEF4-7623BD22B7FA}" srcId="{9EA06146-BF43-4FEA-96EF-7665E538A898}" destId="{962B8A01-95CF-447A-9B27-703A578C8951}" srcOrd="1" destOrd="0" parTransId="{781A26F3-8CBF-4885-AF58-B1A75B519686}" sibTransId="{1B8A373C-D330-4CF5-9015-699823186C71}"/>
    <dgm:cxn modelId="{C968754F-9966-4FA5-A1D8-FC090DDB23CE}" type="presParOf" srcId="{18B6F513-915A-48F3-BE23-12D1518915F3}" destId="{F2F8D0C8-0271-4085-A461-2404DF1C8660}" srcOrd="0" destOrd="0" presId="urn:microsoft.com/office/officeart/2005/8/layout/hierarchy4"/>
    <dgm:cxn modelId="{BD3CE4BB-BF86-478E-8D6D-D2CF7EB96C8C}" type="presParOf" srcId="{F2F8D0C8-0271-4085-A461-2404DF1C8660}" destId="{30D5247D-734A-4064-B0DA-DA6B11668472}" srcOrd="0" destOrd="0" presId="urn:microsoft.com/office/officeart/2005/8/layout/hierarchy4"/>
    <dgm:cxn modelId="{0CACA487-2A0B-45D2-AB10-9880A7142F56}" type="presParOf" srcId="{F2F8D0C8-0271-4085-A461-2404DF1C8660}" destId="{450F3C53-6B9A-4813-8AB5-0BA25179B033}" srcOrd="1" destOrd="0" presId="urn:microsoft.com/office/officeart/2005/8/layout/hierarchy4"/>
    <dgm:cxn modelId="{F1F60163-3BB1-4406-B554-42CFB5F025F4}" type="presParOf" srcId="{F2F8D0C8-0271-4085-A461-2404DF1C8660}" destId="{C4011686-FF3E-4A9F-8511-6B4E260F60DE}" srcOrd="2" destOrd="0" presId="urn:microsoft.com/office/officeart/2005/8/layout/hierarchy4"/>
    <dgm:cxn modelId="{E5D5C4F8-80C4-4CE0-8B4E-B7BEA88564DA}" type="presParOf" srcId="{C4011686-FF3E-4A9F-8511-6B4E260F60DE}" destId="{BE875B16-FF06-46FB-9F24-D75EE504D32D}" srcOrd="0" destOrd="0" presId="urn:microsoft.com/office/officeart/2005/8/layout/hierarchy4"/>
    <dgm:cxn modelId="{303F2481-B5B4-4F4E-90E8-A3F320FF942D}" type="presParOf" srcId="{BE875B16-FF06-46FB-9F24-D75EE504D32D}" destId="{7D73F522-7E07-4D08-A650-ACE06ABB370E}" srcOrd="0" destOrd="0" presId="urn:microsoft.com/office/officeart/2005/8/layout/hierarchy4"/>
    <dgm:cxn modelId="{6A99E54B-3EF8-4945-ABAD-94B9E9B2BCB6}" type="presParOf" srcId="{BE875B16-FF06-46FB-9F24-D75EE504D32D}" destId="{4337AFA0-036E-4FDA-83A0-3C8DD056324E}" srcOrd="1" destOrd="0" presId="urn:microsoft.com/office/officeart/2005/8/layout/hierarchy4"/>
    <dgm:cxn modelId="{3481DA1E-F66E-4AEB-B81D-396D5126CDAA}" type="presParOf" srcId="{BE875B16-FF06-46FB-9F24-D75EE504D32D}" destId="{27D8ED4A-157B-4C88-ADE5-D47602B598CB}" srcOrd="2" destOrd="0" presId="urn:microsoft.com/office/officeart/2005/8/layout/hierarchy4"/>
    <dgm:cxn modelId="{E2A706F0-5537-4CC2-A9C5-BF8E9A29949D}" type="presParOf" srcId="{27D8ED4A-157B-4C88-ADE5-D47602B598CB}" destId="{A5C37E57-53AE-4F61-9781-DC99B356DA4B}" srcOrd="0" destOrd="0" presId="urn:microsoft.com/office/officeart/2005/8/layout/hierarchy4"/>
    <dgm:cxn modelId="{62690E0E-12BF-4CCA-9079-9ECA67EBFC3D}" type="presParOf" srcId="{A5C37E57-53AE-4F61-9781-DC99B356DA4B}" destId="{2F17C5CE-B173-45B2-8D9F-F138A6402A77}" srcOrd="0" destOrd="0" presId="urn:microsoft.com/office/officeart/2005/8/layout/hierarchy4"/>
    <dgm:cxn modelId="{44053510-B23A-44CD-A293-C44D0EA12CA0}" type="presParOf" srcId="{A5C37E57-53AE-4F61-9781-DC99B356DA4B}" destId="{D579D7F8-A4F6-435A-8A7B-0DF671C05E3C}" srcOrd="1" destOrd="0" presId="urn:microsoft.com/office/officeart/2005/8/layout/hierarchy4"/>
    <dgm:cxn modelId="{A63C3E27-44A7-45DC-81BE-E9293C6AB0E8}" type="presParOf" srcId="{C4011686-FF3E-4A9F-8511-6B4E260F60DE}" destId="{990A8D7E-E57A-4231-852E-E06624634953}" srcOrd="1" destOrd="0" presId="urn:microsoft.com/office/officeart/2005/8/layout/hierarchy4"/>
    <dgm:cxn modelId="{41410F1B-BC95-4C30-B2DC-A489BE996C23}" type="presParOf" srcId="{C4011686-FF3E-4A9F-8511-6B4E260F60DE}" destId="{26967782-AF06-40F7-AEC3-2858B70EFAB3}" srcOrd="2" destOrd="0" presId="urn:microsoft.com/office/officeart/2005/8/layout/hierarchy4"/>
    <dgm:cxn modelId="{FCCC8D57-7F89-48CE-9B18-47AE3CB84073}" type="presParOf" srcId="{26967782-AF06-40F7-AEC3-2858B70EFAB3}" destId="{4CB14CEF-BC83-427C-92CD-ABCFAFF846C6}" srcOrd="0" destOrd="0" presId="urn:microsoft.com/office/officeart/2005/8/layout/hierarchy4"/>
    <dgm:cxn modelId="{A58A1947-61A4-496F-88DE-D76FDE9F8CC8}" type="presParOf" srcId="{26967782-AF06-40F7-AEC3-2858B70EFAB3}" destId="{3A3C8394-D3D9-4BCE-B2D2-94DBB15D8CDD}" srcOrd="1" destOrd="0" presId="urn:microsoft.com/office/officeart/2005/8/layout/hierarchy4"/>
    <dgm:cxn modelId="{D04C8912-3354-43BD-ACC5-4CA1A6DA3284}" type="presParOf" srcId="{26967782-AF06-40F7-AEC3-2858B70EFAB3}" destId="{16E05CC1-934F-4CCA-BCE7-FBB2D455E5D3}" srcOrd="2" destOrd="0" presId="urn:microsoft.com/office/officeart/2005/8/layout/hierarchy4"/>
    <dgm:cxn modelId="{F40A81F6-DE6F-4389-8D2F-F125C4DABF3D}" type="presParOf" srcId="{16E05CC1-934F-4CCA-BCE7-FBB2D455E5D3}" destId="{C9E4B715-50B1-4C38-AD47-27D2774C113B}" srcOrd="0" destOrd="0" presId="urn:microsoft.com/office/officeart/2005/8/layout/hierarchy4"/>
    <dgm:cxn modelId="{3968E977-427C-47C3-859B-98FAA92D242C}" type="presParOf" srcId="{C9E4B715-50B1-4C38-AD47-27D2774C113B}" destId="{BB1D629C-312C-45A5-B07F-218956EFCE8B}" srcOrd="0" destOrd="0" presId="urn:microsoft.com/office/officeart/2005/8/layout/hierarchy4"/>
    <dgm:cxn modelId="{4E1AF013-AF0B-4805-B59D-6F801C07B03B}" type="presParOf" srcId="{C9E4B715-50B1-4C38-AD47-27D2774C113B}" destId="{4C1AE5B7-80A7-491C-B2AA-BFCE2D5E8B1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AC4F17-B9CB-4A10-A90F-55DBDB57C40A}">
      <dsp:nvSpPr>
        <dsp:cNvPr id="0" name=""/>
        <dsp:cNvSpPr/>
      </dsp:nvSpPr>
      <dsp:spPr>
        <a:xfrm>
          <a:off x="0" y="651569"/>
          <a:ext cx="9396536" cy="460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C887D-BDB7-427A-B5F3-76460C6E1B17}">
      <dsp:nvSpPr>
        <dsp:cNvPr id="0" name=""/>
        <dsp:cNvSpPr/>
      </dsp:nvSpPr>
      <dsp:spPr>
        <a:xfrm>
          <a:off x="6436108" y="4191388"/>
          <a:ext cx="1924729" cy="115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400" kern="1200" dirty="0"/>
        </a:p>
      </dsp:txBody>
      <dsp:txXfrm>
        <a:off x="6436108" y="4191388"/>
        <a:ext cx="1924729" cy="1152000"/>
      </dsp:txXfrm>
    </dsp:sp>
    <dsp:sp modelId="{340E8156-7160-4163-ACB3-77FF9C4EEF42}">
      <dsp:nvSpPr>
        <dsp:cNvPr id="0" name=""/>
        <dsp:cNvSpPr/>
      </dsp:nvSpPr>
      <dsp:spPr>
        <a:xfrm>
          <a:off x="6145224" y="1867850"/>
          <a:ext cx="2116817" cy="2175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smtClean="0"/>
            <a:t>Мостище, Яблунівка</a:t>
          </a:r>
          <a:r>
            <a:rPr lang="uk-UA" sz="2400" kern="1200" dirty="0" smtClean="0"/>
            <a:t>, </a:t>
          </a:r>
          <a:r>
            <a:rPr lang="uk-UA" sz="2400" kern="1200" dirty="0" err="1" smtClean="0"/>
            <a:t>Чорногородка</a:t>
          </a:r>
          <a:r>
            <a:rPr lang="uk-UA" sz="2400" kern="1200" dirty="0" smtClean="0"/>
            <a:t>, </a:t>
          </a:r>
          <a:r>
            <a:rPr lang="uk-UA" sz="2400" kern="1200" dirty="0" err="1" smtClean="0"/>
            <a:t>Ясногородка</a:t>
          </a:r>
          <a:r>
            <a:rPr lang="uk-UA" sz="2400" kern="1200" dirty="0" smtClean="0"/>
            <a:t> </a:t>
          </a:r>
          <a:r>
            <a:rPr lang="uk-UA" sz="2000" kern="1200" dirty="0" err="1" smtClean="0"/>
            <a:t>Макарівського</a:t>
          </a:r>
          <a:r>
            <a:rPr lang="uk-UA" sz="2000" kern="1200" dirty="0" smtClean="0"/>
            <a:t> району</a:t>
          </a:r>
          <a:endParaRPr lang="ru-RU" sz="2400" kern="1200" dirty="0"/>
        </a:p>
      </dsp:txBody>
      <dsp:txXfrm>
        <a:off x="6145224" y="1867850"/>
        <a:ext cx="2116817" cy="2175713"/>
      </dsp:txXfrm>
    </dsp:sp>
    <dsp:sp modelId="{AC9105D7-4FDE-4463-858C-E092D1D66F44}">
      <dsp:nvSpPr>
        <dsp:cNvPr id="0" name=""/>
        <dsp:cNvSpPr/>
      </dsp:nvSpPr>
      <dsp:spPr>
        <a:xfrm>
          <a:off x="2945341" y="1770621"/>
          <a:ext cx="2617709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як засобу гармонійного розвитку учнівської молоді та сільської громади і громад сіл </a:t>
          </a:r>
          <a:endParaRPr lang="ru-RU" sz="2400" kern="1200" dirty="0"/>
        </a:p>
      </dsp:txBody>
      <dsp:txXfrm>
        <a:off x="2945341" y="1770621"/>
        <a:ext cx="2617709" cy="2304000"/>
      </dsp:txXfrm>
    </dsp:sp>
    <dsp:sp modelId="{4283BA64-C537-42B7-82E9-2D2238976166}">
      <dsp:nvSpPr>
        <dsp:cNvPr id="0" name=""/>
        <dsp:cNvSpPr/>
      </dsp:nvSpPr>
      <dsp:spPr>
        <a:xfrm>
          <a:off x="121897" y="1808787"/>
          <a:ext cx="2194346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Створення у навчальному закладі умов для роботи клубів за інтересами</a:t>
          </a:r>
          <a:endParaRPr lang="ru-RU" sz="2400" b="1" kern="1200" dirty="0"/>
        </a:p>
      </dsp:txBody>
      <dsp:txXfrm>
        <a:off x="121897" y="1808787"/>
        <a:ext cx="2194346" cy="2304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0D2117-2899-46D6-8376-3D287F8D9EDA}">
      <dsp:nvSpPr>
        <dsp:cNvPr id="0" name=""/>
        <dsp:cNvSpPr/>
      </dsp:nvSpPr>
      <dsp:spPr>
        <a:xfrm rot="5400000">
          <a:off x="4801127" y="-1685033"/>
          <a:ext cx="1466600" cy="52088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Комп’ютерний</a:t>
          </a:r>
          <a:r>
            <a:rPr lang="ru-RU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клуб «</a:t>
          </a:r>
          <a:r>
            <a:rPr lang="ru-RU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Flash</a:t>
          </a:r>
          <a:r>
            <a:rPr lang="ru-RU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6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2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Спортивні</a:t>
          </a:r>
          <a:r>
            <a:rPr lang="ru-RU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клуби для </a:t>
          </a:r>
          <a:r>
            <a:rPr lang="ru-RU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дітей</a:t>
          </a:r>
          <a:r>
            <a:rPr lang="uk-UA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дорослих</a:t>
          </a:r>
          <a:endParaRPr lang="ru-RU" sz="20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2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Клуб майстрів «Умілі ручки»</a:t>
          </a:r>
          <a:endParaRPr lang="ru-RU" sz="20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2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Клуб </a:t>
          </a:r>
          <a:r>
            <a:rPr lang="uk-UA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“Турботливі</a:t>
          </a:r>
          <a:r>
            <a:rPr lang="uk-UA" sz="2000" b="1" i="1" kern="1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2000" b="1" i="1" kern="1200" dirty="0" err="1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батьки”</a:t>
          </a:r>
          <a:endParaRPr lang="ru-RU" sz="1600" b="1" kern="1200" dirty="0">
            <a:solidFill>
              <a:schemeClr val="accent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801127" y="-1685033"/>
        <a:ext cx="1466600" cy="5208872"/>
      </dsp:txXfrm>
    </dsp:sp>
    <dsp:sp modelId="{85585E17-7E61-4B42-9C3C-F2B4C0FBE06A}">
      <dsp:nvSpPr>
        <dsp:cNvPr id="0" name=""/>
        <dsp:cNvSpPr/>
      </dsp:nvSpPr>
      <dsp:spPr>
        <a:xfrm>
          <a:off x="0" y="2777"/>
          <a:ext cx="2929991" cy="1833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n w="10541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rPr>
            <a:t>Створення клубів за інтересами</a:t>
          </a:r>
          <a:endParaRPr lang="ru-RU" sz="2300" kern="1200" dirty="0"/>
        </a:p>
      </dsp:txBody>
      <dsp:txXfrm>
        <a:off x="0" y="2777"/>
        <a:ext cx="2929991" cy="1833250"/>
      </dsp:txXfrm>
    </dsp:sp>
    <dsp:sp modelId="{583F1A2E-9961-4819-8F6D-C610E77183F7}">
      <dsp:nvSpPr>
        <dsp:cNvPr id="0" name=""/>
        <dsp:cNvSpPr/>
      </dsp:nvSpPr>
      <dsp:spPr>
        <a:xfrm>
          <a:off x="0" y="1927690"/>
          <a:ext cx="8130922" cy="1833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n w="10541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rPr>
            <a:t>Об’єднання зусиль школи, активу громадсько-активних шкіл щодо гармонійного розвитку спільно з органами виконавчої влади, органами місцевого самоврядування, громадськими організаціями та громадами сусідніх сіл</a:t>
          </a:r>
          <a:endParaRPr lang="ru-RU" sz="2300" b="1" kern="1200" dirty="0" smtClean="0">
            <a:ln w="10541" cmpd="sng">
              <a:solidFill>
                <a:srgbClr val="7030A0"/>
              </a:solidFill>
              <a:prstDash val="solid"/>
            </a:ln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endParaRPr>
        </a:p>
      </dsp:txBody>
      <dsp:txXfrm>
        <a:off x="0" y="1927690"/>
        <a:ext cx="8130922" cy="1833250"/>
      </dsp:txXfrm>
    </dsp:sp>
    <dsp:sp modelId="{0196A984-9B00-4270-989D-969C52CDAA7C}">
      <dsp:nvSpPr>
        <dsp:cNvPr id="0" name=""/>
        <dsp:cNvSpPr/>
      </dsp:nvSpPr>
      <dsp:spPr>
        <a:xfrm>
          <a:off x="7941" y="3855381"/>
          <a:ext cx="8130922" cy="1833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n w="10541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rPr>
            <a:t>Проведення агітаційно-просвітницької роботи серед громадськості щодо підтримки фізичної культури в сільській місцевості, сприяння у проведенні різноманітних масових заходів</a:t>
          </a:r>
          <a:endParaRPr lang="ru-RU" sz="2300" b="1" kern="1200" dirty="0" smtClean="0">
            <a:ln w="10541" cmpd="sng">
              <a:solidFill>
                <a:srgbClr val="7030A0"/>
              </a:solidFill>
              <a:prstDash val="solid"/>
            </a:ln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endParaRPr>
        </a:p>
      </dsp:txBody>
      <dsp:txXfrm>
        <a:off x="7941" y="3855381"/>
        <a:ext cx="8130922" cy="18332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5247D-734A-4064-B0DA-DA6B11668472}">
      <dsp:nvSpPr>
        <dsp:cNvPr id="0" name=""/>
        <dsp:cNvSpPr/>
      </dsp:nvSpPr>
      <dsp:spPr>
        <a:xfrm>
          <a:off x="3109" y="406"/>
          <a:ext cx="8418716" cy="16051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Стратегічна ціль 2.</a:t>
          </a:r>
          <a:r>
            <a:rPr lang="uk-UA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Висока якість життя людини.</a:t>
          </a:r>
          <a:endParaRPr lang="ru-RU" sz="2800" kern="1200" dirty="0"/>
        </a:p>
      </dsp:txBody>
      <dsp:txXfrm>
        <a:off x="3109" y="406"/>
        <a:ext cx="8418716" cy="1605166"/>
      </dsp:txXfrm>
    </dsp:sp>
    <dsp:sp modelId="{7D73F522-7E07-4D08-A650-ACE06ABB370E}">
      <dsp:nvSpPr>
        <dsp:cNvPr id="0" name=""/>
        <dsp:cNvSpPr/>
      </dsp:nvSpPr>
      <dsp:spPr>
        <a:xfrm>
          <a:off x="3109" y="1753700"/>
          <a:ext cx="4039690" cy="16051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Операційна ціль 2.2.</a:t>
          </a: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2000" kern="1200" dirty="0" smtClean="0"/>
            <a:t>Підготовка населення до життя та діяльності в умовах економіки, що змінюється.</a:t>
          </a:r>
          <a:endParaRPr lang="ru-RU" sz="2000" kern="1200" dirty="0"/>
        </a:p>
      </dsp:txBody>
      <dsp:txXfrm>
        <a:off x="3109" y="1753700"/>
        <a:ext cx="4039690" cy="1605166"/>
      </dsp:txXfrm>
    </dsp:sp>
    <dsp:sp modelId="{2F17C5CE-B173-45B2-8D9F-F138A6402A77}">
      <dsp:nvSpPr>
        <dsp:cNvPr id="0" name=""/>
        <dsp:cNvSpPr/>
      </dsp:nvSpPr>
      <dsp:spPr>
        <a:xfrm>
          <a:off x="3109" y="3506994"/>
          <a:ext cx="4039690" cy="16051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2.2.1.Розбудова системи "освіта впродовж життя".</a:t>
          </a:r>
          <a:endParaRPr lang="ru-RU" sz="2000" kern="1200" dirty="0"/>
        </a:p>
      </dsp:txBody>
      <dsp:txXfrm>
        <a:off x="3109" y="3506994"/>
        <a:ext cx="4039690" cy="1605166"/>
      </dsp:txXfrm>
    </dsp:sp>
    <dsp:sp modelId="{4CB14CEF-BC83-427C-92CD-ABCFAFF846C6}">
      <dsp:nvSpPr>
        <dsp:cNvPr id="0" name=""/>
        <dsp:cNvSpPr/>
      </dsp:nvSpPr>
      <dsp:spPr>
        <a:xfrm>
          <a:off x="4382135" y="1753700"/>
          <a:ext cx="4039690" cy="16051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/>
            <a:t>Операційна ціль 2.3</a:t>
          </a:r>
          <a:r>
            <a:rPr lang="uk-UA" sz="2400" b="1" kern="1200" dirty="0" smtClean="0"/>
            <a:t>. </a:t>
          </a:r>
          <a:r>
            <a:rPr lang="uk-UA" sz="2000" kern="1200" dirty="0" smtClean="0"/>
            <a:t>Забезпечення здорового способу життя людини. </a:t>
          </a:r>
          <a:endParaRPr lang="ru-RU" sz="2000" kern="1200" dirty="0"/>
        </a:p>
      </dsp:txBody>
      <dsp:txXfrm>
        <a:off x="4382135" y="1753700"/>
        <a:ext cx="4039690" cy="1605166"/>
      </dsp:txXfrm>
    </dsp:sp>
    <dsp:sp modelId="{BB1D629C-312C-45A5-B07F-218956EFCE8B}">
      <dsp:nvSpPr>
        <dsp:cNvPr id="0" name=""/>
        <dsp:cNvSpPr/>
      </dsp:nvSpPr>
      <dsp:spPr>
        <a:xfrm>
          <a:off x="4382135" y="3506994"/>
          <a:ext cx="4039690" cy="16051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2.3.1. Формування стійкого неприйняття громадою паління, </a:t>
          </a:r>
          <a:r>
            <a:rPr lang="uk-UA" sz="1800" kern="1200" dirty="0" err="1" smtClean="0"/>
            <a:t>вжи</a:t>
          </a:r>
          <a:r>
            <a:rPr lang="ru-RU" sz="1800" kern="1200" dirty="0" err="1" smtClean="0"/>
            <a:t>вання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наркотиків</a:t>
          </a:r>
          <a:r>
            <a:rPr lang="ru-RU" sz="1800" kern="1200" dirty="0" smtClean="0"/>
            <a:t> та алкоголю </a:t>
          </a:r>
          <a:r>
            <a:rPr lang="ru-RU" sz="1800" kern="1200" dirty="0" err="1" smtClean="0"/>
            <a:t>серед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молоді</a:t>
          </a:r>
          <a:r>
            <a:rPr lang="uk-UA" sz="1800" kern="1200" dirty="0" smtClean="0"/>
            <a:t>, </a:t>
          </a:r>
          <a:r>
            <a:rPr lang="ru-RU" sz="1800" kern="1200" dirty="0" err="1" smtClean="0"/>
            <a:t>формування</a:t>
          </a:r>
          <a:r>
            <a:rPr lang="ru-RU" sz="1800" kern="1200" dirty="0" smtClean="0"/>
            <a:t> умов та пропаганда здорового способу </a:t>
          </a:r>
          <a:r>
            <a:rPr lang="ru-RU" sz="1800" kern="1200" dirty="0" err="1" smtClean="0"/>
            <a:t>життя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людини</a:t>
          </a:r>
          <a:endParaRPr lang="ru-RU" sz="1800" kern="1200" dirty="0"/>
        </a:p>
      </dsp:txBody>
      <dsp:txXfrm>
        <a:off x="4382135" y="3506994"/>
        <a:ext cx="4039690" cy="1605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60697-3161-4839-BD8D-C86E036C1853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7E342-D409-41BE-A92E-3EA5C82A6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7E342-D409-41BE-A92E-3EA5C82A6CC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BFBB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slow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4030A-D062-423D-9A60-1A0C186DA1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7E752-B360-4CE8-B997-F3F6566DB5DF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9B8E3-70EC-46B7-AA8F-77F3278B7A97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85DCC-4A01-44F0-9691-1E0EA3F2FF00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9C1396B-E7F9-4E5B-8E7D-12ABC9C29B3E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CB687-72D9-4659-932B-AA125AD80821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59AA217-1360-47E1-8A76-F07B0DF0700D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7CFB397-D70B-4AA5-A30F-19185F88123C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849ED-4DB0-4C3B-B802-529E5EF79EFA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F335D-E7E5-4775-ADA9-693E84522026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Photosh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BFBB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spd="slow">
    <p:pull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BFBB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slow" advTm="5000"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Photosh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BFBB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spd="slow" advTm="5000"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9A741-D0BE-4947-853C-7446AFD26DB0}" type="slidenum">
              <a:rPr lang="ru-RU">
                <a:solidFill>
                  <a:prstClr val="white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Tm="5000">
    <p:cover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81CD2-BC65-475D-9CF8-D6852C646813}" type="slidenum">
              <a:rPr lang="ru-RU">
                <a:solidFill>
                  <a:prstClr val="white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white"/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Tm="5000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2DBCB8-5860-463A-9E17-7FBB828803F7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F44F82-82D8-49E0-AD7F-4F4567778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8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9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0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21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2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3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4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5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6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BE8E6-94B1-470E-B131-4DA609218BDC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F510D-A505-4CEF-A1BC-ADAA1B15C3B0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B1508-10CE-44EE-98FF-A77659E52FDF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6E7F4-B542-426E-94E5-CCDE078EA015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72AE1-1FDB-4D5C-B2BD-6E9A0245CFCC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FE320-B476-4A61-A9A4-9347D9FFFE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ransition spd="slow">
    <p:pull dir="r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BFBB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  <a:endParaRPr lang="en-US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uk-U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uk-UA" altLang="en-US"/>
              <a:t>Всеукраїнський фонд "Крок за кроком"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0EEBFB-B23D-4E6B-B661-2D924B6EAF25}" type="slidenum">
              <a:rPr lang="uk-UA" altLang="en-US"/>
              <a:pPr/>
              <a:t>‹#›</a:t>
            </a:fld>
            <a:endParaRPr lang="uk-U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slow">
    <p:pull dir="rd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ransition spd="slow" advTm="5000">
    <p:cover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BFBB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entury Schoolbook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55650" y="5300663"/>
            <a:ext cx="7848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2400" b="1" i="1" dirty="0">
                <a:solidFill>
                  <a:srgbClr val="D6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uk-UA" sz="2400" b="1" i="1" dirty="0">
                <a:solidFill>
                  <a:srgbClr val="D6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800" b="1" i="1" dirty="0">
              <a:solidFill>
                <a:srgbClr val="D6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7452320" cy="22768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вітає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Новосілківська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ЗОШ І-ІІІ ст.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Макарівського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району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Київської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області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http://gash.ussf.kiev.ua/sites/gash.ussf.kiev.ua/files/school_164.jpg"/>
          <p:cNvPicPr>
            <a:picLocks noChangeAspect="1" noChangeArrowheads="1"/>
          </p:cNvPicPr>
          <p:nvPr/>
        </p:nvPicPr>
        <p:blipFill>
          <a:blip r:embed="rId2" cstate="print"/>
          <a:srcRect b="12641"/>
          <a:stretch>
            <a:fillRect/>
          </a:stretch>
        </p:blipFill>
        <p:spPr bwMode="auto">
          <a:xfrm>
            <a:off x="539552" y="2204864"/>
            <a:ext cx="7101955" cy="46531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539552" y="2404534"/>
            <a:ext cx="7560839" cy="164630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Етапи реалізації проекту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7524328" cy="172819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Arial Black" pitchFamily="34" charset="0"/>
              </a:rPr>
              <a:t>І ЕТАП: </a:t>
            </a: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МОБІЛІЗАЦІЯ ГРОМАДИ</a:t>
            </a:r>
          </a:p>
          <a:p>
            <a:pPr>
              <a:buNone/>
            </a:pP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березень-квітень 2015 року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 descr="оголошен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7400925" cy="4600575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69269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Результати опитування громади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G:\Фото альбом\2015 рік\педрада з батьками\IMG_20150319_153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6228184" cy="46711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764704"/>
            <a:ext cx="640672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Обговорення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проекту на </a:t>
            </a:r>
            <a:r>
              <a:rPr lang="ru-RU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спільному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засіданні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педагогічної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ради та </a:t>
            </a:r>
            <a:r>
              <a:rPr lang="ru-RU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батьківського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комітету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</a:t>
            </a:r>
            <a:endParaRPr lang="ru-RU" sz="2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348413" cy="1320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 би Ви хотіли проводити своє дозвілля?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916832"/>
          <a:ext cx="8244408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130752" cy="1320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Які спортивні секції  Ви хотіли б відвідувати?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92387"/>
          <a:ext cx="9144000" cy="546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20272" cy="1320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Які послуги Ви хотіли б отримати у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школі?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7812360" cy="5040560"/>
          </a:xfrm>
        </p:spPr>
        <p:txBody>
          <a:bodyPr>
            <a:noAutofit/>
          </a:bodyPr>
          <a:lstStyle/>
          <a:p>
            <a:r>
              <a:rPr lang="uk-UA" sz="2800" dirty="0" smtClean="0"/>
              <a:t>Виготовлення випускних альбомів.</a:t>
            </a:r>
          </a:p>
          <a:p>
            <a:r>
              <a:rPr lang="uk-UA" sz="2800" dirty="0" smtClean="0"/>
              <a:t>Послуги друку: ксерокс, фото, реферати та ін.</a:t>
            </a:r>
          </a:p>
          <a:p>
            <a:r>
              <a:rPr lang="uk-UA" sz="2800" dirty="0" smtClean="0"/>
              <a:t>Брошурування документів</a:t>
            </a:r>
          </a:p>
          <a:p>
            <a:r>
              <a:rPr lang="uk-UA" sz="2800" dirty="0" smtClean="0"/>
              <a:t>Заняття в тренажерному залі.</a:t>
            </a:r>
          </a:p>
          <a:p>
            <a:r>
              <a:rPr lang="uk-UA" sz="2800" dirty="0" smtClean="0"/>
              <a:t>Заняття в спортивному залі та спортивній площадці.</a:t>
            </a:r>
          </a:p>
          <a:p>
            <a:r>
              <a:rPr lang="uk-UA" sz="2800" dirty="0" smtClean="0"/>
              <a:t>Запис на носії пам'яті </a:t>
            </a:r>
            <a:r>
              <a:rPr lang="uk-UA" sz="2800" dirty="0" err="1" smtClean="0"/>
              <a:t>фото-</a:t>
            </a:r>
            <a:r>
              <a:rPr lang="uk-UA" sz="2800" dirty="0" smtClean="0"/>
              <a:t> та відеоматеріалів за участю батьків і дітей у різних заходах</a:t>
            </a:r>
            <a:endParaRPr lang="ru-RU" sz="28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20272" cy="1320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Які послуги Ви можете надати школі та громаді?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7596336" cy="5589240"/>
          </a:xfrm>
        </p:spPr>
        <p:txBody>
          <a:bodyPr>
            <a:noAutofit/>
          </a:bodyPr>
          <a:lstStyle/>
          <a:p>
            <a:r>
              <a:rPr lang="uk-UA" sz="2400" dirty="0" smtClean="0"/>
              <a:t>Послуги хореографа, фітнес-тренера, фотографа, перукаря.</a:t>
            </a:r>
          </a:p>
          <a:p>
            <a:r>
              <a:rPr lang="uk-UA" sz="2400" dirty="0" smtClean="0"/>
              <a:t>Проведення майстер-класів:</a:t>
            </a:r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“Вироби</a:t>
            </a:r>
            <a:r>
              <a:rPr lang="uk-UA" sz="2000" dirty="0" smtClean="0"/>
              <a:t> з атласної </a:t>
            </a:r>
            <a:r>
              <a:rPr lang="uk-UA" sz="2000" dirty="0" err="1" smtClean="0"/>
              <a:t>стрічки”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“Вишивка</a:t>
            </a:r>
            <a:r>
              <a:rPr lang="uk-UA" sz="2000" dirty="0" smtClean="0"/>
              <a:t> атласною </a:t>
            </a:r>
            <a:r>
              <a:rPr lang="uk-UA" sz="2000" dirty="0" err="1" smtClean="0"/>
              <a:t>стрічкою”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“Вишивка</a:t>
            </a:r>
            <a:r>
              <a:rPr lang="uk-UA" sz="2000" dirty="0" smtClean="0"/>
              <a:t> художньою </a:t>
            </a:r>
            <a:r>
              <a:rPr lang="uk-UA" sz="2000" dirty="0" err="1" smtClean="0"/>
              <a:t>гладдю”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“Плетіння</a:t>
            </a:r>
            <a:r>
              <a:rPr lang="uk-UA" sz="2000" dirty="0" smtClean="0"/>
              <a:t> виробів з паперових </a:t>
            </a:r>
            <a:r>
              <a:rPr lang="uk-UA" sz="2000" dirty="0" err="1" smtClean="0"/>
              <a:t>трубочок”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“Малювання</a:t>
            </a:r>
            <a:r>
              <a:rPr lang="uk-UA" sz="2000" dirty="0" smtClean="0"/>
              <a:t> картин гарячим </a:t>
            </a:r>
            <a:r>
              <a:rPr lang="uk-UA" sz="2000" dirty="0" err="1" smtClean="0"/>
              <a:t>воском”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“Виготовлення</a:t>
            </a:r>
            <a:r>
              <a:rPr lang="uk-UA" sz="2000" dirty="0" smtClean="0"/>
              <a:t> вітальних листівок технікою </a:t>
            </a:r>
            <a:r>
              <a:rPr lang="uk-UA" sz="2000" dirty="0" err="1" smtClean="0"/>
              <a:t>скрапбукінг”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“Догляд</a:t>
            </a:r>
            <a:r>
              <a:rPr lang="uk-UA" sz="2000" dirty="0" smtClean="0"/>
              <a:t> за </a:t>
            </a:r>
            <a:r>
              <a:rPr lang="uk-UA" sz="2000" dirty="0" err="1" smtClean="0"/>
              <a:t>нігтями”</a:t>
            </a:r>
            <a:endParaRPr lang="uk-UA" sz="2000" dirty="0" smtClean="0"/>
          </a:p>
          <a:p>
            <a:pPr lvl="1">
              <a:buFont typeface="Wingdings" pitchFamily="2" charset="2"/>
              <a:buChar char="Ø"/>
            </a:pPr>
            <a:r>
              <a:rPr lang="uk-UA" sz="2000" dirty="0" err="1" smtClean="0"/>
              <a:t>“Догляд</a:t>
            </a:r>
            <a:r>
              <a:rPr lang="uk-UA" sz="2000" dirty="0" smtClean="0"/>
              <a:t> за </a:t>
            </a:r>
            <a:r>
              <a:rPr lang="uk-UA" sz="2000" dirty="0" err="1" smtClean="0"/>
              <a:t>волоссям”</a:t>
            </a:r>
            <a:endParaRPr lang="ru-RU" sz="20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i="1" dirty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ІІ етап: створення клубів за інтересами</a:t>
            </a:r>
            <a:endParaRPr lang="ru-RU" b="1" i="1" dirty="0">
              <a:solidFill>
                <a:srgbClr val="FF0000"/>
              </a:solidFill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160589"/>
            <a:ext cx="6348413" cy="2780580"/>
          </a:xfrm>
        </p:spPr>
        <p:txBody>
          <a:bodyPr/>
          <a:lstStyle/>
          <a:p>
            <a:pPr lvl="0"/>
            <a:r>
              <a:rPr lang="uk-UA" sz="2400" b="1" dirty="0"/>
              <a:t>комп’ютерний клуб «</a:t>
            </a:r>
            <a:r>
              <a:rPr lang="uk-UA" sz="2400" b="1" dirty="0" err="1"/>
              <a:t>Flash</a:t>
            </a:r>
            <a:r>
              <a:rPr lang="uk-UA" sz="2400" b="1" dirty="0"/>
              <a:t>»,</a:t>
            </a:r>
            <a:endParaRPr lang="ru-RU" sz="2400" dirty="0"/>
          </a:p>
          <a:p>
            <a:pPr lvl="0"/>
            <a:r>
              <a:rPr lang="uk-UA" sz="2400" b="1" dirty="0"/>
              <a:t>спортивні клуби для дітей та дорослих, </a:t>
            </a:r>
            <a:endParaRPr lang="ru-RU" sz="2400" dirty="0"/>
          </a:p>
          <a:p>
            <a:pPr lvl="0"/>
            <a:r>
              <a:rPr lang="uk-UA" sz="2400" b="1" dirty="0"/>
              <a:t>клуб майстрів «Умілі ручки», </a:t>
            </a:r>
            <a:endParaRPr lang="ru-RU" sz="2400" dirty="0"/>
          </a:p>
          <a:p>
            <a:pPr lvl="0"/>
            <a:r>
              <a:rPr lang="uk-UA" sz="2400" b="1" dirty="0"/>
              <a:t>клуб турботливих </a:t>
            </a:r>
            <a:r>
              <a:rPr lang="uk-UA" sz="2400" b="1" dirty="0" smtClean="0"/>
              <a:t>батьків</a:t>
            </a:r>
            <a:r>
              <a:rPr lang="uk-UA" sz="2400" b="1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63984"/>
            <a:ext cx="6948264" cy="13208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Комп’ютерний клуб «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Flash»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1484784"/>
            <a:ext cx="3090672" cy="576262"/>
          </a:xfrm>
        </p:spPr>
        <p:txBody>
          <a:bodyPr/>
          <a:lstStyle/>
          <a:p>
            <a:r>
              <a:rPr lang="uk-UA" dirty="0" smtClean="0"/>
              <a:t>Виконано</a:t>
            </a:r>
            <a:r>
              <a:rPr lang="uk-UA" dirty="0" smtClean="0"/>
              <a:t>:</a:t>
            </a:r>
            <a:endParaRPr lang="uk-UA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-36512" y="2132856"/>
            <a:ext cx="4320480" cy="4104456"/>
          </a:xfrm>
        </p:spPr>
        <p:txBody>
          <a:bodyPr>
            <a:noAutofit/>
          </a:bodyPr>
          <a:lstStyle/>
          <a:p>
            <a:pPr lvl="1"/>
            <a:r>
              <a:rPr lang="uk-UA" sz="1800" dirty="0" smtClean="0"/>
              <a:t>Продовжується </a:t>
            </a:r>
            <a:r>
              <a:rPr lang="uk-UA" sz="1800" dirty="0" smtClean="0"/>
              <a:t>випуск інформаційного вісника ГАШ та ШКТ імені Івана Мазепи </a:t>
            </a:r>
            <a:r>
              <a:rPr lang="uk-UA" sz="1800" dirty="0" err="1" smtClean="0"/>
              <a:t>“Чайка”</a:t>
            </a:r>
            <a:endParaRPr lang="uk-UA" sz="1800" dirty="0" smtClean="0"/>
          </a:p>
          <a:p>
            <a:pPr lvl="1"/>
            <a:r>
              <a:rPr lang="uk-UA" sz="1800" dirty="0" smtClean="0"/>
              <a:t>Розпочато роботу зі створення </a:t>
            </a:r>
            <a:r>
              <a:rPr lang="uk-UA" sz="1800" dirty="0" smtClean="0"/>
              <a:t>відеотеки </a:t>
            </a:r>
            <a:r>
              <a:rPr lang="uk-UA" sz="1800" dirty="0" err="1" smtClean="0"/>
              <a:t>“Сторінками</a:t>
            </a:r>
            <a:r>
              <a:rPr lang="uk-UA" sz="1800" dirty="0" smtClean="0"/>
              <a:t> життя ГАШ” – СТВОРЕНО КАНАЛ НА ВІДЕОХОСТИНГУ </a:t>
            </a:r>
            <a:r>
              <a:rPr lang="en-US" sz="1800" dirty="0" smtClean="0"/>
              <a:t>YouTube</a:t>
            </a:r>
            <a:endParaRPr lang="uk-UA" sz="1800" dirty="0" smtClean="0"/>
          </a:p>
          <a:p>
            <a:pPr lvl="1"/>
            <a:r>
              <a:rPr lang="uk-UA" sz="1800" dirty="0" smtClean="0"/>
              <a:t>Створено сторінку у </a:t>
            </a:r>
            <a:r>
              <a:rPr lang="ru-RU" sz="1800" dirty="0" err="1" smtClean="0"/>
              <a:t>найпопулярнішій</a:t>
            </a:r>
            <a:r>
              <a:rPr lang="ru-RU" sz="1800" dirty="0" smtClean="0"/>
              <a:t> </a:t>
            </a:r>
            <a:r>
              <a:rPr lang="ru-RU" sz="1800" dirty="0" err="1" smtClean="0"/>
              <a:t>соціальній</a:t>
            </a:r>
            <a:r>
              <a:rPr lang="ru-RU" sz="1800" dirty="0" smtClean="0"/>
              <a:t> </a:t>
            </a:r>
            <a:r>
              <a:rPr lang="ru-RU" sz="1800" dirty="0" err="1" smtClean="0"/>
              <a:t>мережі</a:t>
            </a:r>
            <a:r>
              <a:rPr lang="ru-RU" sz="1800" dirty="0" smtClean="0"/>
              <a:t> </a:t>
            </a:r>
            <a:r>
              <a:rPr lang="ru-RU" sz="1800" dirty="0" smtClean="0"/>
              <a:t>у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 </a:t>
            </a:r>
            <a:r>
              <a:rPr lang="en-US" sz="1800" dirty="0" err="1" smtClean="0"/>
              <a:t>Facebook</a:t>
            </a:r>
            <a:endParaRPr lang="uk-UA" sz="1800" dirty="0" smtClean="0"/>
          </a:p>
          <a:p>
            <a:pPr lvl="1"/>
            <a:r>
              <a:rPr lang="uk-UA" sz="1800" dirty="0" smtClean="0"/>
              <a:t>Надання комп'ютерних послуг </a:t>
            </a:r>
            <a:r>
              <a:rPr lang="uk-UA" sz="1800" dirty="0" smtClean="0"/>
              <a:t>населенню</a:t>
            </a:r>
            <a:endParaRPr lang="uk-UA" sz="1800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4008" y="1457746"/>
            <a:ext cx="3090672" cy="576262"/>
          </a:xfrm>
        </p:spPr>
        <p:txBody>
          <a:bodyPr/>
          <a:lstStyle/>
          <a:p>
            <a:pPr marL="354013" lvl="1"/>
            <a:r>
              <a:rPr lang="uk-UA" sz="2400" dirty="0" smtClean="0"/>
              <a:t>У планах</a:t>
            </a:r>
            <a:r>
              <a:rPr lang="uk-UA" sz="2400" dirty="0" smtClean="0"/>
              <a:t>: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427984" y="2132856"/>
            <a:ext cx="3528392" cy="3304117"/>
          </a:xfrm>
        </p:spPr>
        <p:txBody>
          <a:bodyPr>
            <a:normAutofit/>
          </a:bodyPr>
          <a:lstStyle/>
          <a:p>
            <a:pPr marL="754063" lvl="2"/>
            <a:r>
              <a:rPr lang="uk-UA" sz="1800" dirty="0" smtClean="0"/>
              <a:t>Проведення занять </a:t>
            </a:r>
            <a:r>
              <a:rPr lang="uk-UA" sz="1800" dirty="0" smtClean="0"/>
              <a:t>з комп'ютерної грамоти жителів громади (РОЗРОБКА ПРОГРАМИ НАВЧАННЯ)</a:t>
            </a:r>
          </a:p>
          <a:p>
            <a:pPr marL="754063" lvl="2"/>
            <a:r>
              <a:rPr lang="uk-UA" sz="1800" dirty="0" smtClean="0"/>
              <a:t>Збільшення тиражу інформаційного вісника (ВІДСУТНІСТЬ </a:t>
            </a:r>
            <a:r>
              <a:rPr lang="uk-UA" sz="1800" dirty="0" smtClean="0"/>
              <a:t>ОБЛАДНАННЯ)</a:t>
            </a: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840760" cy="1320800"/>
          </a:xfrm>
        </p:spPr>
        <p:txBody>
          <a:bodyPr/>
          <a:lstStyle/>
          <a:p>
            <a:pPr algn="ctr"/>
            <a:r>
              <a:rPr lang="uk-UA" sz="4000" b="1" dirty="0" smtClean="0"/>
              <a:t>КАНАЛ НА ВІДЕОХОСТИНГУ </a:t>
            </a:r>
            <a:r>
              <a:rPr lang="en-US" sz="4000" b="1" dirty="0" smtClean="0"/>
              <a:t>YouTube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580672"/>
            <a:ext cx="9144000" cy="501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938"/>
            <a:ext cx="7236296" cy="18653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3200" b="1" dirty="0" smtClean="0"/>
              <a:t>Зустріч із швейцарською делегацією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у рамках </a:t>
            </a:r>
            <a:r>
              <a:rPr lang="uk-UA" sz="3200" b="1" dirty="0" smtClean="0"/>
              <a:t>проекту «Сприяння розвитку освіти для демократичного громадянства в Україні»</a:t>
            </a:r>
            <a:endParaRPr lang="ru-RU" sz="3200" b="1" dirty="0" smtClean="0"/>
          </a:p>
        </p:txBody>
      </p:sp>
      <p:pic>
        <p:nvPicPr>
          <p:cNvPr id="9219" name="Picture 4" descr="H:\Фото альбом\2011 рік\Гості з Швейцарії\Новая папка\IMG_9202.JPG"/>
          <p:cNvPicPr>
            <a:picLocks noChangeAspect="1" noChangeArrowheads="1"/>
          </p:cNvPicPr>
          <p:nvPr/>
        </p:nvPicPr>
        <p:blipFill>
          <a:blip r:embed="rId2" cstate="print"/>
          <a:srcRect t="5292" r="3670" b="13228"/>
          <a:stretch>
            <a:fillRect/>
          </a:stretch>
        </p:blipFill>
        <p:spPr bwMode="auto">
          <a:xfrm>
            <a:off x="642938" y="2028825"/>
            <a:ext cx="7500937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20272" cy="1320800"/>
          </a:xfrm>
        </p:spPr>
        <p:txBody>
          <a:bodyPr/>
          <a:lstStyle/>
          <a:p>
            <a:pPr algn="ctr"/>
            <a:r>
              <a:rPr lang="uk-UA" b="1" dirty="0" smtClean="0"/>
              <a:t>Сторінка у </a:t>
            </a:r>
            <a:r>
              <a:rPr lang="ru-RU" b="1" dirty="0" err="1" smtClean="0"/>
              <a:t>соціальній</a:t>
            </a:r>
            <a:r>
              <a:rPr lang="ru-RU" b="1" dirty="0" smtClean="0"/>
              <a:t> </a:t>
            </a:r>
            <a:r>
              <a:rPr lang="ru-RU" b="1" dirty="0" err="1" smtClean="0"/>
              <a:t>мережі</a:t>
            </a:r>
            <a:r>
              <a:rPr lang="ru-RU" b="1" dirty="0" smtClean="0"/>
              <a:t> </a:t>
            </a:r>
            <a:r>
              <a:rPr lang="en-US" b="1" dirty="0" err="1" smtClean="0"/>
              <a:t>Facebook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1197818"/>
            <a:ext cx="91249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31981" cy="1320800"/>
          </a:xfrm>
        </p:spPr>
        <p:txBody>
          <a:bodyPr/>
          <a:lstStyle/>
          <a:p>
            <a:pPr algn="ctr"/>
            <a:r>
              <a:rPr lang="uk-UA" dirty="0" smtClean="0"/>
              <a:t>Інформаційний вісник </a:t>
            </a:r>
            <a:r>
              <a:rPr lang="uk-UA" dirty="0" err="1" smtClean="0"/>
              <a:t>Чайка</a:t>
            </a:r>
            <a:r>
              <a:rPr lang="uk-UA" dirty="0" err="1" smtClean="0"/>
              <a:t>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36" r="4256" b="3617"/>
          <a:stretch>
            <a:fillRect/>
          </a:stretch>
        </p:blipFill>
        <p:spPr bwMode="auto">
          <a:xfrm>
            <a:off x="130269" y="764704"/>
            <a:ext cx="4225707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536" y="674300"/>
            <a:ext cx="4211960" cy="613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13208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Спортивні клуби для дітей та дорослих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3090672" cy="576262"/>
          </a:xfrm>
        </p:spPr>
        <p:txBody>
          <a:bodyPr/>
          <a:lstStyle/>
          <a:p>
            <a:r>
              <a:rPr lang="uk-UA" dirty="0" smtClean="0"/>
              <a:t>Виконано</a:t>
            </a:r>
            <a:r>
              <a:rPr lang="uk-UA" dirty="0" smtClean="0"/>
              <a:t>:</a:t>
            </a:r>
            <a:endParaRPr lang="uk-UA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0" y="2069099"/>
            <a:ext cx="3923928" cy="4528253"/>
          </a:xfrm>
        </p:spPr>
        <p:txBody>
          <a:bodyPr>
            <a:noAutofit/>
          </a:bodyPr>
          <a:lstStyle/>
          <a:p>
            <a:pPr lvl="1"/>
            <a:r>
              <a:rPr lang="uk-UA" sz="1800" dirty="0" smtClean="0"/>
              <a:t>Відновлено </a:t>
            </a:r>
            <a:r>
              <a:rPr lang="uk-UA" sz="1800" dirty="0" smtClean="0"/>
              <a:t>роботу 2 груп спортивно-танцювального колективу </a:t>
            </a:r>
            <a:r>
              <a:rPr lang="uk-UA" sz="1800" dirty="0" err="1" smtClean="0"/>
              <a:t>“Лелеченьки”</a:t>
            </a:r>
            <a:r>
              <a:rPr lang="uk-UA" sz="1800" dirty="0" smtClean="0"/>
              <a:t>. Громадський хореограф - волонтер Романюк Наталія</a:t>
            </a:r>
          </a:p>
          <a:p>
            <a:pPr lvl="1"/>
            <a:r>
              <a:rPr lang="uk-UA" sz="1800" dirty="0" smtClean="0"/>
              <a:t>Створено групу занять фітнесом для дорослих . Громадський тренер – волонтер </a:t>
            </a:r>
            <a:r>
              <a:rPr lang="uk-UA" sz="1800" dirty="0" err="1" smtClean="0"/>
              <a:t>Фазлєєва</a:t>
            </a:r>
            <a:r>
              <a:rPr lang="uk-UA" sz="1800" dirty="0" smtClean="0"/>
              <a:t> Антоніна</a:t>
            </a:r>
            <a:endParaRPr lang="uk-UA" sz="1800" dirty="0" smtClean="0"/>
          </a:p>
          <a:p>
            <a:pPr lvl="1"/>
            <a:r>
              <a:rPr lang="uk-UA" sz="1800" dirty="0" smtClean="0"/>
              <a:t>Створено юніорську футбольну команду – керівник, тренер </a:t>
            </a:r>
            <a:r>
              <a:rPr lang="uk-UA" sz="1800" dirty="0" err="1" smtClean="0"/>
              <a:t>Макарівської</a:t>
            </a:r>
            <a:r>
              <a:rPr lang="uk-UA" sz="1800" dirty="0" smtClean="0"/>
              <a:t> районної ДЮСШ Сергій Пасько</a:t>
            </a:r>
          </a:p>
          <a:p>
            <a:pPr marL="754063" lvl="2"/>
            <a:endParaRPr lang="ru-RU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923928" y="1484784"/>
            <a:ext cx="3090672" cy="576262"/>
          </a:xfrm>
        </p:spPr>
        <p:txBody>
          <a:bodyPr/>
          <a:lstStyle/>
          <a:p>
            <a:pPr marL="0" lvl="1"/>
            <a:r>
              <a:rPr lang="uk-UA" sz="2400" dirty="0" smtClean="0"/>
              <a:t>У планах</a:t>
            </a:r>
            <a:r>
              <a:rPr lang="uk-UA" sz="2400" dirty="0" smtClean="0"/>
              <a:t>: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779912" y="2060848"/>
            <a:ext cx="3666736" cy="3304117"/>
          </a:xfrm>
        </p:spPr>
        <p:txBody>
          <a:bodyPr/>
          <a:lstStyle/>
          <a:p>
            <a:pPr marL="754063" lvl="2"/>
            <a:r>
              <a:rPr lang="uk-UA" sz="1800" dirty="0" smtClean="0"/>
              <a:t>Створення груп для занять з </a:t>
            </a:r>
            <a:r>
              <a:rPr lang="uk-UA" sz="1800" dirty="0" smtClean="0"/>
              <a:t>боротьби (ВІДСУТНІСТЬ </a:t>
            </a:r>
            <a:r>
              <a:rPr lang="uk-UA" sz="1800" dirty="0" smtClean="0"/>
              <a:t>ТРЕНЕРА</a:t>
            </a:r>
            <a:r>
              <a:rPr lang="uk-UA" sz="1800" dirty="0" smtClean="0"/>
              <a:t>)</a:t>
            </a:r>
          </a:p>
          <a:p>
            <a:pPr marL="754063" lvl="2"/>
            <a:r>
              <a:rPr lang="uk-UA" sz="1800" dirty="0" smtClean="0"/>
              <a:t> </a:t>
            </a:r>
            <a:r>
              <a:rPr lang="uk-UA" sz="1800" dirty="0" smtClean="0"/>
              <a:t>Відновлення занять сільської молодіжної команди з волейболу. Громадський інструктор Ярослав Романенко (ВІДСУТНІСТЬ ЗАХИСНИХ СІТОК НА ВІКНА)</a:t>
            </a:r>
          </a:p>
          <a:p>
            <a:pPr marL="754063" lvl="2">
              <a:buNone/>
            </a:pPr>
            <a:endParaRPr lang="ru-RU" dirty="0"/>
          </a:p>
        </p:txBody>
      </p:sp>
    </p:spTree>
  </p:cSld>
  <p:clrMapOvr>
    <a:masterClrMapping/>
  </p:clrMapOvr>
  <p:transition spd="slow"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директор\фото\день села\YI1T0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3977">
            <a:off x="2724549" y="2449374"/>
            <a:ext cx="6812204" cy="4541469"/>
          </a:xfrm>
          <a:prstGeom prst="rect">
            <a:avLst/>
          </a:prstGeom>
          <a:noFill/>
        </p:spPr>
      </p:pic>
      <p:pic>
        <p:nvPicPr>
          <p:cNvPr id="9218" name="Picture 2" descr="F:\Фото альбом\2015 рік\ВЕРЕСЕНЬ\День села 26.09.15\DSCN95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1816" b="18227"/>
          <a:stretch>
            <a:fillRect/>
          </a:stretch>
        </p:blipFill>
        <p:spPr bwMode="auto">
          <a:xfrm rot="20475511">
            <a:off x="-53006" y="-453231"/>
            <a:ext cx="6119729" cy="425611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директор\фото\день села\YI1T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168304_961805873892624_2135154571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468" b="7677"/>
          <a:stretch>
            <a:fillRect/>
          </a:stretch>
        </p:blipFill>
        <p:spPr>
          <a:xfrm>
            <a:off x="4427984" y="0"/>
            <a:ext cx="4716016" cy="4392488"/>
          </a:xfrm>
        </p:spPr>
      </p:pic>
      <p:pic>
        <p:nvPicPr>
          <p:cNvPr id="5" name="Рисунок 4" descr="12165047_961806677225877_1257822468_o.jpg"/>
          <p:cNvPicPr>
            <a:picLocks noChangeAspect="1"/>
          </p:cNvPicPr>
          <p:nvPr/>
        </p:nvPicPr>
        <p:blipFill>
          <a:blip r:embed="rId3" cstate="print"/>
          <a:srcRect t="17450" b="4851"/>
          <a:stretch>
            <a:fillRect/>
          </a:stretch>
        </p:blipFill>
        <p:spPr>
          <a:xfrm>
            <a:off x="0" y="1529408"/>
            <a:ext cx="5143500" cy="5328592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://uld11.mycdn.me/image?t=3&amp;bid=771545699758&amp;id=771545699758&amp;plc=WEB&amp;tkn=*lS_3qEnMdfVXEI65YDAKO61jm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9816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://uld11.mycdn.me/image?t=3&amp;bid=771545698734&amp;id=771545698734&amp;plc=WEB&amp;tkn=*rG-W5tZ_9wNLYnLETsR04NIXh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uld11.mycdn.me/image?t=3&amp;bid=771545699502&amp;id=771545699502&amp;plc=WEB&amp;tkn=*rSwq68zlMLDgvM3P0EuGiZwuuy0"/>
          <p:cNvPicPr>
            <a:picLocks noChangeAspect="1" noChangeArrowheads="1"/>
          </p:cNvPicPr>
          <p:nvPr/>
        </p:nvPicPr>
        <p:blipFill>
          <a:blip r:embed="rId2" cstate="print"/>
          <a:srcRect l="4066" r="2184" b="23250"/>
          <a:stretch>
            <a:fillRect/>
          </a:stretch>
        </p:blipFill>
        <p:spPr bwMode="auto">
          <a:xfrm>
            <a:off x="0" y="620688"/>
            <a:ext cx="9144000" cy="5614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13208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 </a:t>
            </a:r>
            <a:r>
              <a:rPr lang="uk-UA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“Умілі</a:t>
            </a:r>
            <a:r>
              <a:rPr lang="uk-U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ручки</a:t>
            </a:r>
            <a:r>
              <a:rPr lang="uk-UA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ru-RU" sz="4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3090672" cy="576262"/>
          </a:xfrm>
        </p:spPr>
        <p:txBody>
          <a:bodyPr/>
          <a:lstStyle/>
          <a:p>
            <a:r>
              <a:rPr lang="uk-UA" dirty="0" smtClean="0"/>
              <a:t>Виконано</a:t>
            </a:r>
            <a:r>
              <a:rPr lang="uk-UA" dirty="0" smtClean="0"/>
              <a:t>:</a:t>
            </a:r>
            <a:endParaRPr lang="uk-UA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0" y="2069099"/>
            <a:ext cx="3923928" cy="4528253"/>
          </a:xfrm>
        </p:spPr>
        <p:txBody>
          <a:bodyPr>
            <a:noAutofit/>
          </a:bodyPr>
          <a:lstStyle/>
          <a:p>
            <a:pPr lvl="1"/>
            <a:r>
              <a:rPr lang="uk-UA" sz="2000" dirty="0" smtClean="0"/>
              <a:t>Проведення презентаційних майстер-класів </a:t>
            </a:r>
            <a:endParaRPr lang="uk-UA" sz="2000" dirty="0" smtClean="0"/>
          </a:p>
          <a:p>
            <a:pPr lvl="1"/>
            <a:r>
              <a:rPr lang="uk-UA" sz="2000" dirty="0" smtClean="0"/>
              <a:t>Здійснення моніторингу з виявлення умільців серед громади</a:t>
            </a:r>
          </a:p>
          <a:p>
            <a:pPr lvl="1"/>
            <a:r>
              <a:rPr lang="uk-UA" sz="2000" dirty="0" smtClean="0"/>
              <a:t>Проведено перші зустрічі</a:t>
            </a:r>
            <a:endParaRPr lang="uk-UA" sz="2000" dirty="0" smtClean="0"/>
          </a:p>
          <a:p>
            <a:pPr marL="754063" lvl="2">
              <a:buNone/>
            </a:pPr>
            <a:endParaRPr lang="ru-RU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923928" y="1484784"/>
            <a:ext cx="3090672" cy="576262"/>
          </a:xfrm>
        </p:spPr>
        <p:txBody>
          <a:bodyPr/>
          <a:lstStyle/>
          <a:p>
            <a:pPr marL="0" lvl="1"/>
            <a:r>
              <a:rPr lang="uk-UA" sz="2400" dirty="0" smtClean="0"/>
              <a:t>У планах</a:t>
            </a:r>
            <a:r>
              <a:rPr lang="uk-UA" sz="2400" dirty="0" smtClean="0"/>
              <a:t>: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779912" y="2060848"/>
            <a:ext cx="3666736" cy="3304117"/>
          </a:xfrm>
        </p:spPr>
        <p:txBody>
          <a:bodyPr>
            <a:normAutofit/>
          </a:bodyPr>
          <a:lstStyle/>
          <a:p>
            <a:pPr marL="754063" lvl="2"/>
            <a:r>
              <a:rPr lang="uk-UA" sz="2400" dirty="0" smtClean="0"/>
              <a:t>Організація творчої виставки </a:t>
            </a:r>
            <a:r>
              <a:rPr lang="uk-UA" sz="2400" dirty="0" smtClean="0"/>
              <a:t>робіт</a:t>
            </a:r>
          </a:p>
          <a:p>
            <a:pPr marL="754063" lvl="2"/>
            <a:r>
              <a:rPr lang="uk-UA" sz="2400" dirty="0" smtClean="0"/>
              <a:t> </a:t>
            </a:r>
            <a:r>
              <a:rPr lang="uk-UA" sz="2400" dirty="0" smtClean="0"/>
              <a:t>Проведення благодійної ярмарки</a:t>
            </a:r>
          </a:p>
          <a:p>
            <a:pPr marL="754063" lvl="2">
              <a:buNone/>
            </a:pPr>
            <a:endParaRPr lang="ru-RU" sz="1800" dirty="0"/>
          </a:p>
        </p:txBody>
      </p:sp>
    </p:spTree>
  </p:cSld>
  <p:clrMapOvr>
    <a:masterClrMapping/>
  </p:clrMapOvr>
  <p:transition spd="slow"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14313" y="849313"/>
            <a:ext cx="4186237" cy="2436812"/>
          </a:xfrm>
        </p:spPr>
        <p:txBody>
          <a:bodyPr/>
          <a:lstStyle/>
          <a:p>
            <a:pPr algn="ctr" eaLnBrk="1" hangingPunct="1"/>
            <a:r>
              <a:rPr lang="uk-UA" sz="3600" b="1" dirty="0" smtClean="0"/>
              <a:t>Обмін досвідом в ході зустрічі із делегацією із Канади</a:t>
            </a:r>
            <a:endParaRPr lang="ru-RU" sz="3600" b="1" dirty="0" smtClean="0"/>
          </a:p>
        </p:txBody>
      </p:sp>
      <p:pic>
        <p:nvPicPr>
          <p:cNvPr id="11267" name="Picture 2" descr="C:\Documents and Settings\Admin\Рабочий стол\На 30.11.2011 швейцарська делегація\2008 Чаба Лорінці\PB130072.JPG"/>
          <p:cNvPicPr>
            <a:picLocks noChangeAspect="1" noChangeArrowheads="1"/>
          </p:cNvPicPr>
          <p:nvPr/>
        </p:nvPicPr>
        <p:blipFill>
          <a:blip r:embed="rId2" cstate="print"/>
          <a:srcRect l="13371" t="13371"/>
          <a:stretch>
            <a:fillRect/>
          </a:stretch>
        </p:blipFill>
        <p:spPr bwMode="auto">
          <a:xfrm>
            <a:off x="142875" y="3405188"/>
            <a:ext cx="44132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C:\Documents and Settings\Admin\Рабочий стол\На 30.11.2011 швейцарська делегація\2008 Чаба Лорінці\PB13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3643313"/>
            <a:ext cx="3905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C:\Documents and Settings\Admin\Рабочий стол\На 30.11.2011 швейцарська делегація\2008 Чаба Лорінці\PB130087.JPG"/>
          <p:cNvPicPr>
            <a:picLocks noChangeAspect="1" noChangeArrowheads="1"/>
          </p:cNvPicPr>
          <p:nvPr/>
        </p:nvPicPr>
        <p:blipFill>
          <a:blip r:embed="rId4" cstate="print"/>
          <a:srcRect b="3488"/>
          <a:stretch>
            <a:fillRect/>
          </a:stretch>
        </p:blipFill>
        <p:spPr bwMode="auto">
          <a:xfrm>
            <a:off x="4643438" y="285750"/>
            <a:ext cx="43418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 descr="F:\Фото альбом\2015 рік\Районна батьк конференція\DSCN9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6" y="8108"/>
            <a:ext cx="9168666" cy="687727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1679971" y="18864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Виставка-презентація умільців громади</a:t>
            </a:r>
            <a:endParaRPr kumimoji="0" lang="ru-RU" sz="3600" b="1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9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9518"/>
            <a:ext cx="9183357" cy="6887518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9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альбом\2015 рік\Районна батьк конференція\DSCN9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ото альбом\2015 рік\Районна батьк конференція\DSCN9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Фото альбом\2015 рік\Районна батьк конференція\DSCN9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F:\Фото альбом\2015 рік\Майтер-клас Розсохач ЛІ плетіння\P2175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Перші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заняття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клубу: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иготовлення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виробів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паперових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трубочок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». Проводить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Розсохач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Л.І.,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вчителька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бабуся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F:\Фото альбом\2015 рік\Майтер-клас Розсохач ЛІ плетіння\P2175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Фото альбом\2015 рік\ЖОВТЕНЬ\Круглий стіл ГАШ\DSC0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000" cy="3420000"/>
          </a:xfrm>
          <a:prstGeom prst="round2DiagRect">
            <a:avLst>
              <a:gd name="adj1" fmla="val 0"/>
              <a:gd name="adj2" fmla="val 16612"/>
            </a:avLst>
          </a:prstGeom>
          <a:noFill/>
        </p:spPr>
      </p:pic>
      <p:pic>
        <p:nvPicPr>
          <p:cNvPr id="2052" name="Picture 4" descr="F:\Фото альбом\2015 рік\ЖОВТЕНЬ\Круглий стіл ГАШ\DSC0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5384"/>
            <a:ext cx="4560000" cy="3420000"/>
          </a:xfrm>
          <a:prstGeom prst="round2DiagRect">
            <a:avLst/>
          </a:prstGeom>
          <a:noFill/>
        </p:spPr>
      </p:pic>
      <p:pic>
        <p:nvPicPr>
          <p:cNvPr id="2053" name="Picture 5" descr="F:\Фото альбом\2015 рік\ЖОВТЕНЬ\Круглий стіл ГАШ\DSC0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0512" y="3458980"/>
            <a:ext cx="4560000" cy="3420000"/>
          </a:xfrm>
          <a:prstGeom prst="round2DiagRect">
            <a:avLst>
              <a:gd name="adj1" fmla="val 492"/>
              <a:gd name="adj2" fmla="val 10929"/>
            </a:avLst>
          </a:prstGeom>
          <a:noFill/>
        </p:spPr>
      </p:pic>
      <p:pic>
        <p:nvPicPr>
          <p:cNvPr id="2054" name="Picture 6" descr="F:\Фото альбом\2015 рік\ЖОВТЕНЬ\Круглий стіл ГАШ\DSC0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512" y="0"/>
            <a:ext cx="4560000" cy="3420000"/>
          </a:xfrm>
          <a:prstGeom prst="round2DiagRect">
            <a:avLst/>
          </a:prstGeom>
          <a:noFill/>
        </p:spPr>
      </p:pic>
    </p:spTree>
  </p:cSld>
  <p:clrMapOvr>
    <a:masterClrMapping/>
  </p:clrMapOvr>
  <p:transition spd="slow">
    <p:pull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63984"/>
            <a:ext cx="7092280" cy="13208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</a:t>
            </a:r>
            <a:r>
              <a:rPr lang="uk-UA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uk-UA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Турботливі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батьки”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3090672" cy="576262"/>
          </a:xfrm>
        </p:spPr>
        <p:txBody>
          <a:bodyPr/>
          <a:lstStyle/>
          <a:p>
            <a:r>
              <a:rPr lang="uk-UA" dirty="0" smtClean="0"/>
              <a:t>Виконано</a:t>
            </a:r>
            <a:r>
              <a:rPr lang="uk-UA" dirty="0" smtClean="0"/>
              <a:t>:</a:t>
            </a:r>
            <a:endParaRPr lang="uk-UA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0" y="2069099"/>
            <a:ext cx="3923928" cy="4528253"/>
          </a:xfrm>
        </p:spPr>
        <p:txBody>
          <a:bodyPr>
            <a:noAutofit/>
          </a:bodyPr>
          <a:lstStyle/>
          <a:p>
            <a:pPr lvl="1"/>
            <a:r>
              <a:rPr lang="uk-UA" sz="1950" dirty="0" smtClean="0"/>
              <a:t>Укладено угоду </a:t>
            </a:r>
            <a:r>
              <a:rPr lang="uk-UA" sz="1950" dirty="0" smtClean="0"/>
              <a:t>з Міжнародним центром гармонійного розвитку людини</a:t>
            </a:r>
            <a:r>
              <a:rPr lang="uk-UA" sz="1950" dirty="0" smtClean="0"/>
              <a:t> </a:t>
            </a:r>
          </a:p>
          <a:p>
            <a:pPr lvl="1"/>
            <a:r>
              <a:rPr lang="uk-UA" sz="1950" dirty="0" smtClean="0"/>
              <a:t>Вступ до Всеукраїнського батьківської спілки </a:t>
            </a:r>
            <a:endParaRPr lang="uk-UA" sz="1950" dirty="0" smtClean="0"/>
          </a:p>
          <a:p>
            <a:pPr lvl="1"/>
            <a:r>
              <a:rPr lang="uk-UA" sz="1950" dirty="0" smtClean="0"/>
              <a:t>Проведено перші зустрічі</a:t>
            </a:r>
          </a:p>
          <a:p>
            <a:pPr lvl="1"/>
            <a:r>
              <a:rPr lang="ru-RU" sz="1950" dirty="0" err="1" smtClean="0"/>
              <a:t>Розпочато</a:t>
            </a:r>
            <a:r>
              <a:rPr lang="ru-RU" sz="1950" dirty="0" smtClean="0"/>
              <a:t> </a:t>
            </a:r>
            <a:r>
              <a:rPr lang="ru-RU" sz="1950" dirty="0" err="1" smtClean="0"/>
              <a:t>підбір</a:t>
            </a:r>
            <a:r>
              <a:rPr lang="ru-RU" sz="1950" dirty="0" smtClean="0"/>
              <a:t> </a:t>
            </a:r>
            <a:r>
              <a:rPr lang="ru-RU" sz="1950" dirty="0" err="1" smtClean="0"/>
              <a:t>відеоматеріалів</a:t>
            </a:r>
            <a:r>
              <a:rPr lang="ru-RU" sz="1950" dirty="0" smtClean="0"/>
              <a:t> для </a:t>
            </a:r>
            <a:r>
              <a:rPr lang="ru-RU" sz="1950" dirty="0" err="1" smtClean="0"/>
              <a:t>родинного</a:t>
            </a:r>
            <a:r>
              <a:rPr lang="ru-RU" sz="1950" dirty="0" smtClean="0"/>
              <a:t> </a:t>
            </a:r>
            <a:r>
              <a:rPr lang="ru-RU" sz="1950" dirty="0" err="1" smtClean="0"/>
              <a:t>виховання</a:t>
            </a:r>
            <a:endParaRPr lang="en-US" sz="1950" dirty="0" smtClean="0"/>
          </a:p>
          <a:p>
            <a:pPr lvl="1"/>
            <a:r>
              <a:rPr lang="uk-UA" sz="1950" dirty="0" smtClean="0"/>
              <a:t>Впровадження програми </a:t>
            </a:r>
            <a:r>
              <a:rPr lang="uk-UA" sz="1950" dirty="0" err="1" smtClean="0"/>
              <a:t>“Родинна</a:t>
            </a:r>
            <a:r>
              <a:rPr lang="uk-UA" sz="1950" dirty="0" smtClean="0"/>
              <a:t> </a:t>
            </a:r>
            <a:r>
              <a:rPr lang="uk-UA" sz="1950" dirty="0" err="1" smtClean="0"/>
              <a:t>твердиня”</a:t>
            </a:r>
            <a:r>
              <a:rPr lang="uk-UA" sz="1950" dirty="0" smtClean="0"/>
              <a:t> (є 2 навчених тренери)</a:t>
            </a:r>
            <a:endParaRPr lang="uk-UA" sz="1950" dirty="0" smtClean="0"/>
          </a:p>
          <a:p>
            <a:pPr marL="754063" lvl="2">
              <a:buNone/>
            </a:pPr>
            <a:endParaRPr lang="ru-RU" sz="195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923928" y="1484784"/>
            <a:ext cx="3090672" cy="576262"/>
          </a:xfrm>
        </p:spPr>
        <p:txBody>
          <a:bodyPr/>
          <a:lstStyle/>
          <a:p>
            <a:pPr marL="0" lvl="1"/>
            <a:r>
              <a:rPr lang="uk-UA" sz="2400" dirty="0" smtClean="0"/>
              <a:t>У планах</a:t>
            </a:r>
            <a:r>
              <a:rPr lang="uk-UA" sz="2400" dirty="0" smtClean="0"/>
              <a:t>: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779912" y="2060848"/>
            <a:ext cx="3666736" cy="3304117"/>
          </a:xfrm>
        </p:spPr>
        <p:txBody>
          <a:bodyPr>
            <a:normAutofit/>
          </a:bodyPr>
          <a:lstStyle/>
          <a:p>
            <a:pPr marL="754063" lvl="2"/>
            <a:r>
              <a:rPr lang="uk-UA" sz="1950" dirty="0" smtClean="0"/>
              <a:t>Залучення фахівців Міжнародного центру гармонійного розвитку людини</a:t>
            </a:r>
          </a:p>
          <a:p>
            <a:pPr marL="754063" lvl="2"/>
            <a:r>
              <a:rPr lang="uk-UA" sz="1950" dirty="0" smtClean="0"/>
              <a:t> </a:t>
            </a:r>
            <a:r>
              <a:rPr lang="uk-UA" sz="1950" dirty="0" smtClean="0"/>
              <a:t>Доо</a:t>
            </a:r>
            <a:r>
              <a:rPr lang="uk-UA" sz="2000" dirty="0" smtClean="0"/>
              <a:t>бладнання </a:t>
            </a:r>
            <a:r>
              <a:rPr lang="uk-UA" sz="2000" dirty="0" smtClean="0"/>
              <a:t>місця для проведення занять з </a:t>
            </a:r>
            <a:r>
              <a:rPr lang="uk-UA" sz="2000" dirty="0" smtClean="0"/>
              <a:t>батьками</a:t>
            </a:r>
          </a:p>
          <a:p>
            <a:pPr marL="754063" lvl="2"/>
            <a:r>
              <a:rPr lang="uk-UA" sz="2000" dirty="0" smtClean="0"/>
              <a:t>Систематичні заняття</a:t>
            </a:r>
            <a:endParaRPr lang="uk-UA" sz="1950" dirty="0" smtClean="0"/>
          </a:p>
          <a:p>
            <a:pPr marL="754063" lvl="2">
              <a:buNone/>
            </a:pPr>
            <a:endParaRPr lang="ru-RU" sz="1950" dirty="0" smtClean="0"/>
          </a:p>
        </p:txBody>
      </p:sp>
    </p:spTree>
  </p:cSld>
  <p:clrMapOvr>
    <a:masterClrMapping/>
  </p:clrMapOvr>
  <p:transition spd="slow"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640458" y="5084465"/>
            <a:ext cx="3455987" cy="151288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Дошкільний </a:t>
            </a:r>
            <a:r>
              <a:rPr lang="uk-UA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заклад</a:t>
            </a:r>
            <a:endParaRPr lang="uk-UA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251520" y="1133177"/>
            <a:ext cx="3389313" cy="10795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Початкова </a:t>
            </a:r>
            <a:r>
              <a:rPr lang="uk-UA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школа</a:t>
            </a:r>
            <a:endParaRPr lang="uk-UA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5141020" y="4941590"/>
            <a:ext cx="3097213" cy="143986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Старша </a:t>
            </a:r>
            <a:r>
              <a:rPr lang="uk-UA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школа</a:t>
            </a:r>
            <a:endParaRPr lang="uk-UA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5325170" y="1061740"/>
            <a:ext cx="3362325" cy="11779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Середня </a:t>
            </a:r>
            <a:r>
              <a:rPr lang="uk-UA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школа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6" name="AutoShape 6"/>
          <p:cNvSpPr>
            <a:spLocks noChangeArrowheads="1"/>
          </p:cNvSpPr>
          <p:nvPr/>
        </p:nvSpPr>
        <p:spPr bwMode="auto">
          <a:xfrm>
            <a:off x="4069458" y="5584527"/>
            <a:ext cx="1143000" cy="576263"/>
          </a:xfrm>
          <a:prstGeom prst="leftRightArrow">
            <a:avLst>
              <a:gd name="adj1" fmla="val 9093"/>
              <a:gd name="adj2" fmla="val 457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7" name="AutoShape 7"/>
          <p:cNvSpPr>
            <a:spLocks noChangeArrowheads="1"/>
          </p:cNvSpPr>
          <p:nvPr/>
        </p:nvSpPr>
        <p:spPr bwMode="auto">
          <a:xfrm>
            <a:off x="3640833" y="1369715"/>
            <a:ext cx="1651000" cy="576262"/>
          </a:xfrm>
          <a:prstGeom prst="leftRightArrow">
            <a:avLst>
              <a:gd name="adj1" fmla="val 9093"/>
              <a:gd name="adj2" fmla="val 480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8" name="AutoShape 8"/>
          <p:cNvSpPr>
            <a:spLocks noChangeArrowheads="1"/>
          </p:cNvSpPr>
          <p:nvPr/>
        </p:nvSpPr>
        <p:spPr bwMode="auto">
          <a:xfrm rot="5400000">
            <a:off x="-616842" y="3422352"/>
            <a:ext cx="3246438" cy="649287"/>
          </a:xfrm>
          <a:prstGeom prst="leftRightArrow">
            <a:avLst>
              <a:gd name="adj1" fmla="val 15231"/>
              <a:gd name="adj2" fmla="val 42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9" name="AutoShape 9"/>
          <p:cNvSpPr>
            <a:spLocks noChangeArrowheads="1"/>
          </p:cNvSpPr>
          <p:nvPr/>
        </p:nvSpPr>
        <p:spPr bwMode="auto">
          <a:xfrm rot="5400000">
            <a:off x="6197502" y="3324721"/>
            <a:ext cx="2870200" cy="649287"/>
          </a:xfrm>
          <a:prstGeom prst="leftRightArrow">
            <a:avLst>
              <a:gd name="adj1" fmla="val 15231"/>
              <a:gd name="adj2" fmla="val 416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750001" y="3571586"/>
            <a:ext cx="4391025" cy="151288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Громада села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320283" y="2798465"/>
            <a:ext cx="4535487" cy="186213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Новосілківська </a:t>
            </a:r>
          </a:p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загальноосвітня школа</a:t>
            </a:r>
          </a:p>
          <a:p>
            <a:pPr algn="ctr">
              <a:defRPr/>
            </a:pPr>
            <a:endParaRPr lang="ru-RU" sz="24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538858" y="2298402"/>
            <a:ext cx="4391025" cy="15001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Дитячий садок </a:t>
            </a:r>
            <a:r>
              <a:rPr lang="uk-UA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“Берізка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”</a:t>
            </a:r>
            <a:endParaRPr lang="uk-UA" sz="2400" b="1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0" y="0"/>
            <a:ext cx="7524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Громадсько-орієнтована освіта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43" t="15385" r="20035" b="12424"/>
          <a:stretch>
            <a:fillRect/>
          </a:stretch>
        </p:blipFill>
        <p:spPr bwMode="auto">
          <a:xfrm>
            <a:off x="0" y="260648"/>
            <a:ext cx="909658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3586410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РАЙОННА БАТЬКІВСЬКА </a:t>
            </a:r>
            <a:r>
              <a:rPr lang="uk-UA" dirty="0" smtClean="0"/>
              <a:t>КОНФЕРЕНЦІЯ  </a:t>
            </a:r>
            <a:br>
              <a:rPr lang="uk-UA" dirty="0" smtClean="0"/>
            </a:b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Взаємозв’язок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школи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родини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громади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головна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умова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успішного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виховання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особистості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7072"/>
            <a:ext cx="7787208" cy="2049091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Громадське обговорення створення клубу </a:t>
            </a:r>
            <a:r>
              <a:rPr lang="uk-UA" sz="3600" dirty="0" err="1" smtClean="0"/>
              <a:t>“Турботливі</a:t>
            </a:r>
            <a:r>
              <a:rPr lang="uk-UA" sz="3600" dirty="0" smtClean="0"/>
              <a:t> </a:t>
            </a:r>
            <a:r>
              <a:rPr lang="uk-UA" sz="3600" dirty="0" err="1" smtClean="0"/>
              <a:t>батьки”</a:t>
            </a:r>
            <a:endParaRPr lang="ru-RU" sz="36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Фото альбом\2015 рік\Районна батьк конференція\DSCN9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альбом\2015 рік\Районна батьк конференція\DSCN9089.JPG"/>
          <p:cNvPicPr>
            <a:picLocks noChangeAspect="1" noChangeArrowheads="1"/>
          </p:cNvPicPr>
          <p:nvPr/>
        </p:nvPicPr>
        <p:blipFill>
          <a:blip r:embed="rId2" cstate="print"/>
          <a:srcRect l="17713" t="5119" b="13251"/>
          <a:stretch>
            <a:fillRect/>
          </a:stretch>
        </p:blipFill>
        <p:spPr bwMode="auto">
          <a:xfrm>
            <a:off x="0" y="0"/>
            <a:ext cx="921751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альбом\2015 рік\Районна батьк конференція\DSCN9182.JPG"/>
          <p:cNvPicPr>
            <a:picLocks noChangeAspect="1" noChangeArrowheads="1"/>
          </p:cNvPicPr>
          <p:nvPr/>
        </p:nvPicPr>
        <p:blipFill>
          <a:blip r:embed="rId2" cstate="print"/>
          <a:srcRect b="19151"/>
          <a:stretch>
            <a:fillRect/>
          </a:stretch>
        </p:blipFill>
        <p:spPr bwMode="auto">
          <a:xfrm>
            <a:off x="0" y="836712"/>
            <a:ext cx="9144000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709228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Урочисте відкриття оновленого спортивного залу. </a:t>
            </a:r>
            <a:r>
              <a:rPr lang="uk-UA" sz="2800" dirty="0" smtClean="0"/>
              <a:t>Малі </a:t>
            </a:r>
            <a:r>
              <a:rPr lang="uk-UA" sz="2800" dirty="0" smtClean="0"/>
              <a:t>Олімпійські ігри</a:t>
            </a:r>
            <a:endParaRPr lang="ru-RU" sz="2800" dirty="0"/>
          </a:p>
        </p:txBody>
      </p:sp>
      <p:pic>
        <p:nvPicPr>
          <p:cNvPr id="43010" name="Picture 2" descr="D:\директор\фото\спортзал\YI1T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1177"/>
          <a:stretch>
            <a:fillRect/>
          </a:stretch>
        </p:blipFill>
        <p:spPr bwMode="auto">
          <a:xfrm>
            <a:off x="0" y="2060848"/>
            <a:ext cx="9183568" cy="4824536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702027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ІІІ етап: інформаційна кампанія та підсумки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4034" name="Picture 2" descr="D:\директор\фото\спортзал\YI1T0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60125" cy="71734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D:\директор\фото\спортзал\YI1T0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20272" cy="155679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Відкриття спортивного залу для громади села. Урочиста посвята у козачата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G:\100EOS1D\YI1T1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752"/>
          <a:stretch>
            <a:fillRect/>
          </a:stretch>
        </p:blipFill>
        <p:spPr bwMode="auto">
          <a:xfrm>
            <a:off x="611560" y="1700808"/>
            <a:ext cx="8136904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100EOS1D\YI1T1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7344816" cy="381642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Проект</a:t>
            </a:r>
          </a:p>
          <a:p>
            <a:pPr algn="ctr"/>
            <a:r>
              <a:rPr lang="uk-UA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«Дружна родина, здорова дитина – </a:t>
            </a:r>
            <a:r>
              <a:rPr lang="uk-UA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міцна </a:t>
            </a:r>
            <a:r>
              <a:rPr lang="uk-UA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громада»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509120"/>
            <a:ext cx="67322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БЕРЕЗЕНЬ-ГРУДЕНЬ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2015 року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6348413" cy="9087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Притча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7956376" cy="6093296"/>
          </a:xfrm>
        </p:spPr>
        <p:txBody>
          <a:bodyPr/>
          <a:lstStyle/>
          <a:p>
            <a:pPr marL="0" indent="442913">
              <a:buNone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Єврейського мудреця одного разу запитали, що найбільше його дивує. Він відповів: «Людина. Спочатку вона жертвує своїм здоров'ям для того, щоб заробити гроші. Потім вона витрачає гроші на відновлення здоров'я. При цьому вона настільки турбується про своє майбутнє, що ніколи не насолоджується цим. В результаті вона не живе ні в сьогоденні, ні в майбутньому. Вона живе так, ніби ніколи не помре, а вмираючи, шкодує про те, що не жила». </a:t>
            </a:r>
          </a:p>
          <a:p>
            <a:pPr marL="0" indent="442913">
              <a:buNone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 і хочеться нагадати всім, що життя йде від нас так швидко, як ніби йому з нами не цікаво. Панове, «живіть сьогодні, тому, що вчора вже немає, а завтра може і не буде. Знайте, що сьогоднішній день - це найкращий день у вашому житті!»</a:t>
            </a:r>
            <a:endParaRPr lang="uk-UA" sz="2400" b="1" baseline="-25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49225"/>
            <a:ext cx="7543800" cy="90328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Дякую за </a:t>
            </a:r>
            <a:r>
              <a:rPr lang="uk-UA" sz="5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увагу</a:t>
            </a:r>
            <a:r>
              <a:rPr lang="uk-UA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268413"/>
            <a:ext cx="8002587" cy="4465637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uk-UA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2900" b="1" dirty="0" err="1" smtClean="0">
                <a:solidFill>
                  <a:schemeClr val="accent4"/>
                </a:solidFill>
              </a:rPr>
              <a:t>Контакти</a:t>
            </a:r>
            <a:r>
              <a:rPr lang="ru-RU" sz="2900" b="1" dirty="0" smtClean="0">
                <a:solidFill>
                  <a:schemeClr val="accent4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sz="2600" b="1" dirty="0">
              <a:solidFill>
                <a:schemeClr val="accent4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2100" b="1" dirty="0" smtClean="0">
                <a:solidFill>
                  <a:srgbClr val="002060"/>
                </a:solidFill>
              </a:rPr>
              <a:t>08070, </a:t>
            </a:r>
            <a:r>
              <a:rPr lang="ru-RU" sz="2100" b="1" dirty="0" err="1" smtClean="0">
                <a:solidFill>
                  <a:srgbClr val="002060"/>
                </a:solidFill>
              </a:rPr>
              <a:t>с.Новосілки</a:t>
            </a:r>
            <a:r>
              <a:rPr lang="ru-RU" sz="2100" b="1" dirty="0" smtClean="0">
                <a:solidFill>
                  <a:srgbClr val="00206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2100" b="1" dirty="0" err="1" smtClean="0">
                <a:solidFill>
                  <a:srgbClr val="002060"/>
                </a:solidFill>
              </a:rPr>
              <a:t>вул</a:t>
            </a:r>
            <a:r>
              <a:rPr lang="ru-RU" sz="2100" b="1" dirty="0">
                <a:solidFill>
                  <a:srgbClr val="002060"/>
                </a:solidFill>
              </a:rPr>
              <a:t>. </a:t>
            </a:r>
            <a:r>
              <a:rPr lang="ru-RU" sz="2100" b="1" dirty="0" smtClean="0">
                <a:solidFill>
                  <a:srgbClr val="002060"/>
                </a:solidFill>
              </a:rPr>
              <a:t>Центральна 9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sz="2100" b="1" dirty="0" err="1" smtClean="0">
                <a:solidFill>
                  <a:srgbClr val="002060"/>
                </a:solidFill>
              </a:rPr>
              <a:t>Макарівського</a:t>
            </a:r>
            <a:r>
              <a:rPr lang="uk-UA" sz="2100" b="1" dirty="0" smtClean="0">
                <a:solidFill>
                  <a:srgbClr val="002060"/>
                </a:solidFill>
              </a:rPr>
              <a:t> р-ну Київської обл.</a:t>
            </a:r>
            <a:endParaRPr lang="uk-UA" sz="21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2100" b="1" dirty="0" smtClean="0">
                <a:solidFill>
                  <a:srgbClr val="002060"/>
                </a:solidFill>
              </a:rPr>
              <a:t>Тел</a:t>
            </a:r>
            <a:r>
              <a:rPr lang="ru-RU" sz="2100" b="1" dirty="0">
                <a:solidFill>
                  <a:srgbClr val="002060"/>
                </a:solidFill>
              </a:rPr>
              <a:t>.: (044) </a:t>
            </a:r>
            <a:r>
              <a:rPr lang="ru-RU" sz="2100" b="1" dirty="0" smtClean="0">
                <a:solidFill>
                  <a:srgbClr val="002060"/>
                </a:solidFill>
              </a:rPr>
              <a:t>7852340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2100" b="1" dirty="0" smtClean="0">
                <a:solidFill>
                  <a:srgbClr val="002060"/>
                </a:solidFill>
              </a:rPr>
              <a:t>Ел</a:t>
            </a:r>
            <a:r>
              <a:rPr lang="ru-RU" sz="2100" b="1" dirty="0">
                <a:solidFill>
                  <a:srgbClr val="002060"/>
                </a:solidFill>
              </a:rPr>
              <a:t>. адреса: </a:t>
            </a:r>
            <a:r>
              <a:rPr lang="en-US" sz="2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novosilky-mak@i.ua</a:t>
            </a: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http://novosilky-school.edukit.kiev.ua </a:t>
            </a:r>
            <a:endParaRPr lang="ru-RU" sz="2100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http://gash.ussf.kiev.ua/ru/content/</a:t>
            </a:r>
            <a:r>
              <a:rPr lang="ru-RU" sz="2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новосілківська-загальноосвітня-школа-і-ііі-ступенів-макарівського-району-київської-області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</a:t>
            </a:r>
            <a:r>
              <a:rPr lang="ru-RU" sz="2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Новосілківська-ЗОШ-І-ІІІ-ступенів-Макарівського-р-ну-Київської-обл-1506654082961229</a:t>
            </a:r>
            <a:endParaRPr lang="uk-UA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84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altLang="en-US" sz="1000" b="1" smtClean="0">
                <a:solidFill>
                  <a:srgbClr val="0070C0"/>
                </a:solidFill>
                <a:latin typeface="Arial" charset="0"/>
              </a:rPr>
              <a:t>Всеукраїнський фонд "Крок за кроком"</a:t>
            </a:r>
          </a:p>
        </p:txBody>
      </p:sp>
      <p:pic>
        <p:nvPicPr>
          <p:cNvPr id="20485" name="Picture 6" descr="logo_krok za krok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688" y="149225"/>
            <a:ext cx="10271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 descr="22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7513" y="1916113"/>
            <a:ext cx="32639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5" descr="Pro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9838" y="6224588"/>
            <a:ext cx="137318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3707904" cy="908720"/>
          </a:xfrm>
        </p:spPr>
        <p:txBody>
          <a:bodyPr/>
          <a:lstStyle/>
          <a:p>
            <a:r>
              <a:rPr lang="uk-UA" b="1" dirty="0" smtClean="0"/>
              <a:t>Мета проекту</a:t>
            </a:r>
            <a:endParaRPr lang="ru-RU" b="1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-252536" y="692696"/>
          <a:ext cx="939653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6348413" cy="936104"/>
          </a:xfrm>
        </p:spPr>
        <p:txBody>
          <a:bodyPr/>
          <a:lstStyle/>
          <a:p>
            <a:r>
              <a:rPr lang="uk-UA" b="1" dirty="0" smtClean="0"/>
              <a:t>Цілі проекту</a:t>
            </a:r>
            <a:endParaRPr lang="ru-RU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980728"/>
          <a:ext cx="813886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6840760" cy="1320800"/>
          </a:xfrm>
        </p:spPr>
        <p:txBody>
          <a:bodyPr/>
          <a:lstStyle/>
          <a:p>
            <a:pPr algn="ctr"/>
            <a:r>
              <a:rPr lang="ru-RU" b="1" dirty="0" err="1" smtClean="0"/>
              <a:t>Зв'язок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програмою</a:t>
            </a:r>
            <a:r>
              <a:rPr lang="ru-RU" b="1" dirty="0" smtClean="0"/>
              <a:t> </a:t>
            </a:r>
            <a:r>
              <a:rPr lang="ru-RU" b="1" dirty="0" err="1" smtClean="0"/>
              <a:t>розвитку</a:t>
            </a:r>
            <a:r>
              <a:rPr lang="ru-RU" b="1" dirty="0" smtClean="0"/>
              <a:t> </a:t>
            </a:r>
            <a:r>
              <a:rPr lang="ru-RU" b="1" dirty="0" err="1" smtClean="0"/>
              <a:t>освіти</a:t>
            </a:r>
            <a:r>
              <a:rPr lang="ru-RU" b="1" dirty="0" smtClean="0"/>
              <a:t> </a:t>
            </a:r>
            <a:r>
              <a:rPr lang="ru-RU" b="1" dirty="0" err="1" smtClean="0"/>
              <a:t>області</a:t>
            </a:r>
            <a:endParaRPr lang="ru-RU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395536" y="1340768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6348413" cy="864096"/>
          </a:xfrm>
        </p:spPr>
        <p:txBody>
          <a:bodyPr/>
          <a:lstStyle/>
          <a:p>
            <a:r>
              <a:rPr lang="uk-UA" dirty="0" smtClean="0"/>
              <a:t>Партнери проекту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7560840" cy="5472608"/>
          </a:xfrm>
        </p:spPr>
        <p:txBody>
          <a:bodyPr/>
          <a:lstStyle/>
          <a:p>
            <a:pPr lvl="0"/>
            <a:r>
              <a:rPr lang="uk-UA" sz="2400" dirty="0" smtClean="0"/>
              <a:t>Відділ </a:t>
            </a:r>
            <a:r>
              <a:rPr lang="uk-UA" sz="2400" dirty="0" smtClean="0"/>
              <a:t>освіти </a:t>
            </a:r>
            <a:r>
              <a:rPr lang="uk-UA" sz="2400" dirty="0" err="1" smtClean="0"/>
              <a:t>Макарівської</a:t>
            </a:r>
            <a:r>
              <a:rPr lang="uk-UA" sz="2400" dirty="0" smtClean="0"/>
              <a:t> районної державної адміністрації.</a:t>
            </a:r>
            <a:endParaRPr lang="ru-RU" sz="2400" dirty="0" smtClean="0"/>
          </a:p>
          <a:p>
            <a:pPr lvl="0"/>
            <a:r>
              <a:rPr lang="uk-UA" sz="2400" dirty="0" smtClean="0"/>
              <a:t>Районний методичний кабінет</a:t>
            </a:r>
            <a:r>
              <a:rPr lang="uk-UA" sz="2400" dirty="0" smtClean="0"/>
              <a:t>.</a:t>
            </a:r>
          </a:p>
          <a:p>
            <a:pPr lvl="0"/>
            <a:r>
              <a:rPr lang="uk-UA" sz="2400" dirty="0" err="1" smtClean="0"/>
              <a:t>Макарівська</a:t>
            </a:r>
            <a:r>
              <a:rPr lang="uk-UA" sz="2400" dirty="0" smtClean="0"/>
              <a:t> ДЮСШ</a:t>
            </a:r>
            <a:endParaRPr lang="ru-RU" sz="2400" dirty="0" smtClean="0"/>
          </a:p>
          <a:p>
            <a:pPr lvl="0"/>
            <a:r>
              <a:rPr lang="uk-UA" sz="2400" dirty="0" smtClean="0"/>
              <a:t>Міжнародний інноваційний центр гармонійного розвитку людини.</a:t>
            </a:r>
            <a:endParaRPr lang="ru-RU" sz="2400" dirty="0" smtClean="0"/>
          </a:p>
          <a:p>
            <a:pPr lvl="0"/>
            <a:r>
              <a:rPr lang="uk-UA" sz="2400" dirty="0" smtClean="0"/>
              <a:t>Громади, приватні </a:t>
            </a:r>
            <a:r>
              <a:rPr lang="uk-UA" sz="2400" dirty="0" smtClean="0"/>
              <a:t>підприємства, що розташовані на території сіл Новосілки, </a:t>
            </a:r>
            <a:r>
              <a:rPr lang="uk-UA" sz="2400" dirty="0" err="1" smtClean="0"/>
              <a:t>Мостище</a:t>
            </a:r>
            <a:r>
              <a:rPr lang="uk-UA" sz="2400" dirty="0" smtClean="0"/>
              <a:t>, </a:t>
            </a:r>
            <a:r>
              <a:rPr lang="uk-UA" sz="2400" dirty="0" err="1" smtClean="0"/>
              <a:t>Яблунівка</a:t>
            </a:r>
            <a:r>
              <a:rPr lang="uk-UA" sz="2400" dirty="0" smtClean="0"/>
              <a:t>, </a:t>
            </a:r>
            <a:r>
              <a:rPr lang="uk-UA" sz="2400" dirty="0" err="1" smtClean="0"/>
              <a:t>Чорногородка</a:t>
            </a:r>
            <a:r>
              <a:rPr lang="uk-UA" sz="2400" dirty="0" smtClean="0"/>
              <a:t>, </a:t>
            </a:r>
            <a:r>
              <a:rPr lang="uk-UA" sz="2400" dirty="0" err="1" smtClean="0"/>
              <a:t>Ясногородка</a:t>
            </a:r>
            <a:r>
              <a:rPr lang="uk-UA" sz="2400" dirty="0" smtClean="0"/>
              <a:t> та місцеве </a:t>
            </a:r>
            <a:r>
              <a:rPr lang="uk-UA" sz="2400" dirty="0" smtClean="0"/>
              <a:t>самоврядування.</a:t>
            </a:r>
            <a:endParaRPr lang="uk-UA" sz="2400" dirty="0" smtClean="0"/>
          </a:p>
          <a:p>
            <a:pPr lvl="0"/>
            <a:r>
              <a:rPr lang="uk-UA" sz="2400" dirty="0" smtClean="0"/>
              <a:t>Волонтери</a:t>
            </a:r>
            <a:endParaRPr lang="ru-RU" sz="24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Ш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А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1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ГАШ</Template>
  <TotalTime>765</TotalTime>
  <Words>942</Words>
  <Application>Microsoft Office PowerPoint</Application>
  <PresentationFormat>Экран (4:3)</PresentationFormat>
  <Paragraphs>137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ГАШ</vt:lpstr>
      <vt:lpstr>1_ГАШ</vt:lpstr>
      <vt:lpstr>Тема1</vt:lpstr>
      <vt:lpstr>Вас вітає  Новосілківська ЗОШ І-ІІІ ст. Макарівського району  Київської області </vt:lpstr>
      <vt:lpstr>Зустріч із швейцарською делегацією у рамках проекту «Сприяння розвитку освіти для демократичного громадянства в Україні»</vt:lpstr>
      <vt:lpstr>Обмін досвідом в ході зустрічі із делегацією із Канади</vt:lpstr>
      <vt:lpstr>Слайд 4</vt:lpstr>
      <vt:lpstr>Слайд 5</vt:lpstr>
      <vt:lpstr>Мета проекту</vt:lpstr>
      <vt:lpstr>Цілі проекту</vt:lpstr>
      <vt:lpstr>Зв'язок з програмою розвитку освіти області</vt:lpstr>
      <vt:lpstr>Партнери проекту</vt:lpstr>
      <vt:lpstr>Етапи реалізації проекту</vt:lpstr>
      <vt:lpstr>Слайд 11</vt:lpstr>
      <vt:lpstr>Результати опитування громади</vt:lpstr>
      <vt:lpstr>Як би Ви хотіли проводити своє дозвілля?</vt:lpstr>
      <vt:lpstr>Які спортивні секції  Ви хотіли б відвідувати?</vt:lpstr>
      <vt:lpstr>Які послуги Ви хотіли б отримати у школі?</vt:lpstr>
      <vt:lpstr>Які послуги Ви можете надати школі та громаді?</vt:lpstr>
      <vt:lpstr>ІІ етап: створення клубів за інтересами</vt:lpstr>
      <vt:lpstr>Комп’ютерний клуб «Flash»</vt:lpstr>
      <vt:lpstr>КАНАЛ НА ВІДЕОХОСТИНГУ YouTube</vt:lpstr>
      <vt:lpstr>Сторінка у соціальній мережі Facebook</vt:lpstr>
      <vt:lpstr>Інформаційний вісник Чайка”</vt:lpstr>
      <vt:lpstr>Спортивні клуби для дітей та дорослих</vt:lpstr>
      <vt:lpstr>Слайд 23</vt:lpstr>
      <vt:lpstr>Слайд 24</vt:lpstr>
      <vt:lpstr>Слайд 25</vt:lpstr>
      <vt:lpstr>Слайд 26</vt:lpstr>
      <vt:lpstr>Слайд 27</vt:lpstr>
      <vt:lpstr>Слайд 28</vt:lpstr>
      <vt:lpstr>Клуб “Умілі ручки”</vt:lpstr>
      <vt:lpstr>Виставка-презентація умільців громади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Клуб “Турботливі батьки”</vt:lpstr>
      <vt:lpstr>Слайд 40</vt:lpstr>
      <vt:lpstr>РАЙОННА БАТЬКІВСЬКА КОНФЕРЕНЦІЯ   «Взаємозв’язок школи, родини та громади – головна умова успішного виховання особистості»</vt:lpstr>
      <vt:lpstr>Слайд 42</vt:lpstr>
      <vt:lpstr>Слайд 43</vt:lpstr>
      <vt:lpstr>Слайд 44</vt:lpstr>
      <vt:lpstr>Урочисте відкриття оновленого спортивного залу. Малі Олімпійські ігри</vt:lpstr>
      <vt:lpstr>Слайд 46</vt:lpstr>
      <vt:lpstr>Слайд 47</vt:lpstr>
      <vt:lpstr>Відкриття спортивного залу для громади села. Урочиста посвята у козачата</vt:lpstr>
      <vt:lpstr>Слайд 49</vt:lpstr>
      <vt:lpstr>Притча </vt:lpstr>
      <vt:lpstr>Дякую за увагу!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Люба</dc:creator>
  <cp:lastModifiedBy>Люба</cp:lastModifiedBy>
  <cp:revision>76</cp:revision>
  <dcterms:created xsi:type="dcterms:W3CDTF">2015-10-17T10:39:53Z</dcterms:created>
  <dcterms:modified xsi:type="dcterms:W3CDTF">2015-11-10T05:33:53Z</dcterms:modified>
</cp:coreProperties>
</file>